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59" r:id="rId5"/>
    <p:sldId id="261" r:id="rId6"/>
    <p:sldId id="284" r:id="rId7"/>
    <p:sldId id="285" r:id="rId8"/>
    <p:sldId id="286" r:id="rId9"/>
    <p:sldId id="287" r:id="rId10"/>
    <p:sldId id="263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4" Type="http://schemas.openxmlformats.org/officeDocument/2006/relationships/slide" Target="../slides/slide9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slide" Target="../slides/slide14.xml"/><Relationship Id="rId1" Type="http://schemas.openxmlformats.org/officeDocument/2006/relationships/slide" Target="../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dirty="0" smtClean="0"/>
            <a:t>1. </a:t>
          </a:r>
          <a:r>
            <a:rPr lang="en-US" dirty="0" err="1" smtClean="0"/>
            <a:t>Komunikasi</a:t>
          </a:r>
          <a:r>
            <a:rPr lang="en-US" dirty="0" smtClean="0"/>
            <a:t> Data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en-US" dirty="0" smtClean="0"/>
            <a:t>2. </a:t>
          </a:r>
          <a:r>
            <a:rPr lang="en-US" dirty="0" err="1" smtClean="0"/>
            <a:t>Atenuasi</a:t>
          </a:r>
          <a:r>
            <a:rPr lang="en-US" dirty="0" smtClean="0"/>
            <a:t> (</a:t>
          </a:r>
          <a:r>
            <a:rPr lang="en-US" i="1" dirty="0" smtClean="0"/>
            <a:t>attenuation)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r>
            <a:rPr lang="en-US" dirty="0" smtClean="0"/>
            <a:t>3. Bandwidth</a:t>
          </a:r>
          <a:endParaRPr lang="en-US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r>
            <a:rPr lang="en-US" dirty="0" smtClean="0"/>
            <a:t>4. Local Area Network (LAN)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5F81D754-5E95-4703-8D19-4766E98AB836}">
      <dgm:prSet phldrT="[Text]"/>
      <dgm:spPr>
        <a:solidFill>
          <a:schemeClr val="accent4">
            <a:lumMod val="75000"/>
          </a:schemeClr>
        </a:solidFill>
      </dgm:spPr>
      <dgm:t>
        <a:bodyPr/>
        <a:lstStyle>
          <a:extLst/>
        </a:lstStyle>
        <a:p>
          <a:r>
            <a:rPr lang="en-US" dirty="0" smtClean="0"/>
            <a:t>5. </a:t>
          </a:r>
          <a:r>
            <a:rPr lang="en-US" dirty="0" err="1" smtClean="0"/>
            <a:t>Transmisi</a:t>
          </a:r>
          <a:r>
            <a:rPr lang="en-US" dirty="0" smtClean="0"/>
            <a:t> Full Duplex</a:t>
          </a:r>
          <a:endParaRPr lang="en-US" dirty="0"/>
        </a:p>
      </dgm:t>
    </dgm:pt>
    <dgm:pt modelId="{7B801FF1-2BB6-4354-A7DF-0CFA8BC701E9}" type="parTrans" cxnId="{C3E201A1-A005-43AA-8C8B-A126B6C531D1}">
      <dgm:prSet/>
      <dgm:spPr/>
      <dgm:t>
        <a:bodyPr/>
        <a:lstStyle/>
        <a:p>
          <a:endParaRPr lang="en-US"/>
        </a:p>
      </dgm:t>
    </dgm:pt>
    <dgm:pt modelId="{17AC577C-AE5F-40CD-884E-5064C71C8BB9}" type="sibTrans" cxnId="{C3E201A1-A005-43AA-8C8B-A126B6C531D1}">
      <dgm:prSet/>
      <dgm:spPr/>
      <dgm:t>
        <a:bodyPr/>
        <a:lstStyle/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5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5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en-US"/>
        </a:p>
      </dgm:t>
    </dgm:pt>
    <dgm:pt modelId="{06B5F591-72E0-4CFF-9799-36D4050BD51D}" type="pres">
      <dgm:prSet presAssocID="{AC5265C1-0BAB-4984-A634-E4518A8EC253}" presName="parentLeftMargin" presStyleLbl="node1" presStyleIdx="0" presStyleCnt="5"/>
      <dgm:spPr/>
      <dgm:t>
        <a:bodyPr/>
        <a:lstStyle>
          <a:extLst/>
        </a:lstStyle>
        <a:p>
          <a:endParaRPr lang="en-US"/>
        </a:p>
      </dgm:t>
    </dgm:pt>
    <dgm:pt modelId="{12E5634D-BCAA-48AB-BADB-754A15E9B7AC}" type="pres">
      <dgm:prSet presAssocID="{AC5265C1-0BAB-4984-A634-E4518A8EC253}" presName="parentText" presStyleLbl="node1" presStyleIdx="1" presStyleCnt="5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1228DB3-E7D4-486B-A0C1-9A59D129891F}" type="pres">
      <dgm:prSet presAssocID="{AC5265C1-0BAB-4984-A634-E4518A8EC253}" presName="childText" presStyleLbl="alignAcc1" presStyleIdx="1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en-US"/>
        </a:p>
      </dgm:t>
    </dgm:pt>
    <dgm:pt modelId="{63AA2D3F-331D-492F-82D5-8A2B6C78BAAD}" type="pres">
      <dgm:prSet presAssocID="{F50BDB3E-817D-4A89-9D71-D9E0B029567B}" presName="parentLeftMargin" presStyleLbl="node1" presStyleIdx="1" presStyleCnt="5"/>
      <dgm:spPr/>
      <dgm:t>
        <a:bodyPr/>
        <a:lstStyle>
          <a:extLst/>
        </a:lstStyle>
        <a:p>
          <a:endParaRPr lang="en-US"/>
        </a:p>
      </dgm:t>
    </dgm:pt>
    <dgm:pt modelId="{2CFD44AC-C5B0-407B-B2EE-07415AFE4DC4}" type="pres">
      <dgm:prSet presAssocID="{F50BDB3E-817D-4A89-9D71-D9E0B029567B}" presName="parentText" presStyleLbl="node1" presStyleIdx="2" presStyleCnt="5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2DB5D132-AB90-49A4-A479-F0988A86E33E}" type="pres">
      <dgm:prSet presAssocID="{F50BDB3E-817D-4A89-9D71-D9E0B029567B}" presName="childText" presStyleLbl="alignAcc1" presStyleIdx="2" presStyleCnt="5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2" presStyleCnt="5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3" presStyleCnt="5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3" presStyleCnt="5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B9B63243-0A3B-40D7-9EA7-1299931B510E}" type="pres">
      <dgm:prSet presAssocID="{CF18F627-55D0-4D75-84BC-9F6776290819}" presName="spaceBetweenRectangles" presStyleCnt="0"/>
      <dgm:spPr/>
    </dgm:pt>
    <dgm:pt modelId="{0B4440FA-82CD-4EAD-8AB0-7FDA2F9B3567}" type="pres">
      <dgm:prSet presAssocID="{5F81D754-5E95-4703-8D19-4766E98AB836}" presName="parentLin" presStyleCnt="0"/>
      <dgm:spPr/>
    </dgm:pt>
    <dgm:pt modelId="{58518152-2E18-47F7-B375-38E3705CB248}" type="pres">
      <dgm:prSet presAssocID="{5F81D754-5E95-4703-8D19-4766E98AB836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BD0881D3-ACF0-4D98-BAB5-572A9747AECB}" type="pres">
      <dgm:prSet presAssocID="{5F81D754-5E95-4703-8D19-4766E98AB836}" presName="parentText" presStyleLbl="node1" presStyleIdx="4" presStyleCnt="5" custScaleX="1158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AEC5A-BB80-453A-BA92-86479A353D27}" type="pres">
      <dgm:prSet presAssocID="{5F81D754-5E95-4703-8D19-4766E98AB836}" presName="negativeSpace" presStyleCnt="0"/>
      <dgm:spPr/>
    </dgm:pt>
    <dgm:pt modelId="{91437FA8-FBFF-4892-B359-890A9507AE32}" type="pres">
      <dgm:prSet presAssocID="{5F81D754-5E95-4703-8D19-4766E98AB836}" presName="childText" presStyleLbl="alignAcc1" presStyleIdx="4" presStyleCnt="5" custFlipVert="1" custScaleY="179845" custLinFactNeighborX="1617" custLinFactNeighborY="-9915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en-US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277B16C1-A22E-407A-9957-AE8E794118C1}" type="presOf" srcId="{5F81D754-5E95-4703-8D19-4766E98AB836}" destId="{BD0881D3-ACF0-4D98-BAB5-572A9747AECB}" srcOrd="1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C3E201A1-A005-43AA-8C8B-A126B6C531D1}" srcId="{8554BDF9-8515-4677-9942-0171F000F8EB}" destId="{5F81D754-5E95-4703-8D19-4766E98AB836}" srcOrd="4" destOrd="0" parTransId="{7B801FF1-2BB6-4354-A7DF-0CFA8BC701E9}" sibTransId="{17AC577C-AE5F-40CD-884E-5064C71C8BB9}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080F2583-60B5-4F73-91C1-1CC24A0F0243}" type="presOf" srcId="{5F81D754-5E95-4703-8D19-4766E98AB836}" destId="{58518152-2E18-47F7-B375-38E3705CB248}" srcOrd="0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  <dgm:cxn modelId="{5783C852-9201-438C-A833-9F29205584EB}" type="presParOf" srcId="{9D58511D-D18C-46E6-ADFB-6CDE1389D37F}" destId="{A5E75685-2820-438A-88AF-159553A570AE}" srcOrd="11" destOrd="0" presId="urn:microsoft.com/office/officeart/2005/8/layout/list1#1"/>
    <dgm:cxn modelId="{CCDE5064-ACC1-4A08-AFD3-9E63FF6474D7}" type="presParOf" srcId="{9D58511D-D18C-46E6-ADFB-6CDE1389D37F}" destId="{3936D63D-3BB5-4099-A097-CE176EB2ABE2}" srcOrd="12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3" destOrd="0" presId="urn:microsoft.com/office/officeart/2005/8/layout/list1#1"/>
    <dgm:cxn modelId="{341024FC-9245-40AE-9171-0836E2F667E4}" type="presParOf" srcId="{9D58511D-D18C-46E6-ADFB-6CDE1389D37F}" destId="{56015E43-931D-4CAD-85C0-E9EB84437182}" srcOrd="14" destOrd="0" presId="urn:microsoft.com/office/officeart/2005/8/layout/list1#1"/>
    <dgm:cxn modelId="{10AA6BAB-E18B-4F34-987E-0A5E4A0EA868}" type="presParOf" srcId="{9D58511D-D18C-46E6-ADFB-6CDE1389D37F}" destId="{B9B63243-0A3B-40D7-9EA7-1299931B510E}" srcOrd="15" destOrd="0" presId="urn:microsoft.com/office/officeart/2005/8/layout/list1#1"/>
    <dgm:cxn modelId="{C6F8083B-ABB1-43CA-BDD6-E5FE7A51F75B}" type="presParOf" srcId="{9D58511D-D18C-46E6-ADFB-6CDE1389D37F}" destId="{0B4440FA-82CD-4EAD-8AB0-7FDA2F9B3567}" srcOrd="16" destOrd="0" presId="urn:microsoft.com/office/officeart/2005/8/layout/list1#1"/>
    <dgm:cxn modelId="{BEC9B6A2-3E86-45F2-AE60-A8C88F905218}" type="presParOf" srcId="{0B4440FA-82CD-4EAD-8AB0-7FDA2F9B3567}" destId="{58518152-2E18-47F7-B375-38E3705CB248}" srcOrd="0" destOrd="0" presId="urn:microsoft.com/office/officeart/2005/8/layout/list1#1"/>
    <dgm:cxn modelId="{572D1CD6-666A-4DAB-AA06-B7BA3BDB9240}" type="presParOf" srcId="{0B4440FA-82CD-4EAD-8AB0-7FDA2F9B3567}" destId="{BD0881D3-ACF0-4D98-BAB5-572A9747AECB}" srcOrd="1" destOrd="0" presId="urn:microsoft.com/office/officeart/2005/8/layout/list1#1"/>
    <dgm:cxn modelId="{C8924BB6-CCDC-4A94-9C5F-391D324DA7E3}" type="presParOf" srcId="{9D58511D-D18C-46E6-ADFB-6CDE1389D37F}" destId="{37DAEC5A-BB80-453A-BA92-86479A353D27}" srcOrd="17" destOrd="0" presId="urn:microsoft.com/office/officeart/2005/8/layout/list1#1"/>
    <dgm:cxn modelId="{12F12859-8297-4D47-AD93-6AA8101C299F}" type="presParOf" srcId="{9D58511D-D18C-46E6-ADFB-6CDE1389D37F}" destId="{91437FA8-FBFF-4892-B359-890A9507AE32}" srcOrd="18" destOrd="0" presId="urn:microsoft.com/office/officeart/2005/8/layout/list1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700A29-6EC1-466A-900D-B489A932217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E0E160-E465-48EE-8DDE-E297345C75F2}">
      <dgm:prSet phldrT="[Text]"/>
      <dgm:spPr/>
      <dgm:t>
        <a:bodyPr/>
        <a:lstStyle/>
        <a:p>
          <a:r>
            <a:rPr lang="en-US" dirty="0" err="1" smtClean="0"/>
            <a:t>Sumber</a:t>
          </a:r>
          <a:endParaRPr lang="en-US" dirty="0"/>
        </a:p>
      </dgm:t>
    </dgm:pt>
    <dgm:pt modelId="{242FCE12-C450-4367-8216-D48DA98C7706}" type="parTrans" cxnId="{58436387-C09E-4101-83A3-BC506F6180EC}">
      <dgm:prSet/>
      <dgm:spPr/>
      <dgm:t>
        <a:bodyPr/>
        <a:lstStyle/>
        <a:p>
          <a:endParaRPr lang="en-US"/>
        </a:p>
      </dgm:t>
    </dgm:pt>
    <dgm:pt modelId="{674F8C8E-EB47-4E0E-BFA8-12D66B81F1A6}" type="sibTrans" cxnId="{58436387-C09E-4101-83A3-BC506F6180EC}">
      <dgm:prSet/>
      <dgm:spPr>
        <a:solidFill>
          <a:schemeClr val="tx1">
            <a:lumMod val="95000"/>
            <a:lumOff val="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CAD1CFF4-8AA8-4EA2-A0CE-92A7051DD98F}">
      <dgm:prSet phldrT="[Text]"/>
      <dgm:spPr/>
      <dgm:t>
        <a:bodyPr/>
        <a:lstStyle/>
        <a:p>
          <a:r>
            <a:rPr lang="en-US" dirty="0" smtClean="0"/>
            <a:t>Media </a:t>
          </a:r>
          <a:r>
            <a:rPr lang="en-US" dirty="0" err="1" smtClean="0"/>
            <a:t>Transmisi</a:t>
          </a:r>
          <a:endParaRPr lang="en-US" dirty="0"/>
        </a:p>
      </dgm:t>
    </dgm:pt>
    <dgm:pt modelId="{E3190046-A90A-4F00-A35D-A3EF6C11BEC2}" type="parTrans" cxnId="{ADFC8CA0-818E-4324-A3AC-D0B2E1997717}">
      <dgm:prSet/>
      <dgm:spPr/>
      <dgm:t>
        <a:bodyPr/>
        <a:lstStyle/>
        <a:p>
          <a:endParaRPr lang="en-US"/>
        </a:p>
      </dgm:t>
    </dgm:pt>
    <dgm:pt modelId="{6B96095B-57E8-442F-8B4E-A955B7ABF7B7}" type="sibTrans" cxnId="{ADFC8CA0-818E-4324-A3AC-D0B2E1997717}">
      <dgm:prSet/>
      <dgm:spPr>
        <a:solidFill>
          <a:schemeClr val="tx1">
            <a:lumMod val="95000"/>
            <a:lumOff val="5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BF42B495-7D47-4281-88F6-EE9D008534A5}">
      <dgm:prSet phldrT="[Text]"/>
      <dgm:spPr/>
      <dgm:t>
        <a:bodyPr/>
        <a:lstStyle/>
        <a:p>
          <a:r>
            <a:rPr lang="en-US" dirty="0" err="1" smtClean="0"/>
            <a:t>Tujuan</a:t>
          </a:r>
          <a:endParaRPr lang="en-US" dirty="0"/>
        </a:p>
      </dgm:t>
    </dgm:pt>
    <dgm:pt modelId="{F902A8C3-CC0F-4F0D-BFB0-8CC2CB506491}" type="parTrans" cxnId="{B0E74F40-55B9-49BA-A99E-2B62DD97CC9D}">
      <dgm:prSet/>
      <dgm:spPr/>
      <dgm:t>
        <a:bodyPr/>
        <a:lstStyle/>
        <a:p>
          <a:endParaRPr lang="en-US"/>
        </a:p>
      </dgm:t>
    </dgm:pt>
    <dgm:pt modelId="{19E943B4-5F12-4B69-9EF8-0DF84CEBBBA3}" type="sibTrans" cxnId="{B0E74F40-55B9-49BA-A99E-2B62DD97CC9D}">
      <dgm:prSet/>
      <dgm:spPr/>
      <dgm:t>
        <a:bodyPr/>
        <a:lstStyle/>
        <a:p>
          <a:endParaRPr lang="en-US"/>
        </a:p>
      </dgm:t>
    </dgm:pt>
    <dgm:pt modelId="{296B7BDB-8F88-41EA-9438-E69D566A6CAB}" type="pres">
      <dgm:prSet presAssocID="{AA700A29-6EC1-466A-900D-B489A932217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1FD545-8988-4BB4-A660-0021EBFEE008}" type="pres">
      <dgm:prSet presAssocID="{AA700A29-6EC1-466A-900D-B489A9322171}" presName="dummyMaxCanvas" presStyleCnt="0">
        <dgm:presLayoutVars/>
      </dgm:prSet>
      <dgm:spPr/>
    </dgm:pt>
    <dgm:pt modelId="{E34A6F59-F039-4298-8E4C-43448E3C6A1E}" type="pres">
      <dgm:prSet presAssocID="{AA700A29-6EC1-466A-900D-B489A932217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2C71B-7DE5-44F4-B8E4-52A514EEE33C}" type="pres">
      <dgm:prSet presAssocID="{AA700A29-6EC1-466A-900D-B489A932217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E2C8F-7ED7-488F-8DFC-B9D52135DD14}" type="pres">
      <dgm:prSet presAssocID="{AA700A29-6EC1-466A-900D-B489A932217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993E6-27D7-4ED7-B575-BBF94AF819A8}" type="pres">
      <dgm:prSet presAssocID="{AA700A29-6EC1-466A-900D-B489A932217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CC695-295D-4557-AC59-62FD07F92C7B}" type="pres">
      <dgm:prSet presAssocID="{AA700A29-6EC1-466A-900D-B489A932217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7D174-6BA1-4DBF-91AF-5E3C4164CE89}" type="pres">
      <dgm:prSet presAssocID="{AA700A29-6EC1-466A-900D-B489A932217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9C4A4-40A4-47CE-BE3D-A99ECE621ADC}" type="pres">
      <dgm:prSet presAssocID="{AA700A29-6EC1-466A-900D-B489A932217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5FF65-6BB9-44D2-969A-0B73F3EA5A4D}" type="pres">
      <dgm:prSet presAssocID="{AA700A29-6EC1-466A-900D-B489A932217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74F40-55B9-49BA-A99E-2B62DD97CC9D}" srcId="{AA700A29-6EC1-466A-900D-B489A9322171}" destId="{BF42B495-7D47-4281-88F6-EE9D008534A5}" srcOrd="2" destOrd="0" parTransId="{F902A8C3-CC0F-4F0D-BFB0-8CC2CB506491}" sibTransId="{19E943B4-5F12-4B69-9EF8-0DF84CEBBBA3}"/>
    <dgm:cxn modelId="{5A66F4E1-9B75-4056-8DDB-22EC5E4629C1}" type="presOf" srcId="{8DE0E160-E465-48EE-8DDE-E297345C75F2}" destId="{A957D174-6BA1-4DBF-91AF-5E3C4164CE89}" srcOrd="1" destOrd="0" presId="urn:microsoft.com/office/officeart/2005/8/layout/vProcess5"/>
    <dgm:cxn modelId="{0FD8C914-D857-436E-8CC6-CAEAF140587F}" type="presOf" srcId="{AA700A29-6EC1-466A-900D-B489A9322171}" destId="{296B7BDB-8F88-41EA-9438-E69D566A6CAB}" srcOrd="0" destOrd="0" presId="urn:microsoft.com/office/officeart/2005/8/layout/vProcess5"/>
    <dgm:cxn modelId="{63842CF4-7045-4FDF-86E7-DF3314423F32}" type="presOf" srcId="{CAD1CFF4-8AA8-4EA2-A0CE-92A7051DD98F}" destId="{4AA2C71B-7DE5-44F4-B8E4-52A514EEE33C}" srcOrd="0" destOrd="0" presId="urn:microsoft.com/office/officeart/2005/8/layout/vProcess5"/>
    <dgm:cxn modelId="{58436387-C09E-4101-83A3-BC506F6180EC}" srcId="{AA700A29-6EC1-466A-900D-B489A9322171}" destId="{8DE0E160-E465-48EE-8DDE-E297345C75F2}" srcOrd="0" destOrd="0" parTransId="{242FCE12-C450-4367-8216-D48DA98C7706}" sibTransId="{674F8C8E-EB47-4E0E-BFA8-12D66B81F1A6}"/>
    <dgm:cxn modelId="{7D612571-D5DE-4923-9748-115ACA9F2377}" type="presOf" srcId="{BF42B495-7D47-4281-88F6-EE9D008534A5}" destId="{5305FF65-6BB9-44D2-969A-0B73F3EA5A4D}" srcOrd="1" destOrd="0" presId="urn:microsoft.com/office/officeart/2005/8/layout/vProcess5"/>
    <dgm:cxn modelId="{059246BF-86DA-4CC5-A2AE-160A40EE7985}" type="presOf" srcId="{674F8C8E-EB47-4E0E-BFA8-12D66B81F1A6}" destId="{819993E6-27D7-4ED7-B575-BBF94AF819A8}" srcOrd="0" destOrd="0" presId="urn:microsoft.com/office/officeart/2005/8/layout/vProcess5"/>
    <dgm:cxn modelId="{EB72105B-5D8D-4A72-BDBF-D6129B5E43F5}" type="presOf" srcId="{BF42B495-7D47-4281-88F6-EE9D008534A5}" destId="{A09E2C8F-7ED7-488F-8DFC-B9D52135DD14}" srcOrd="0" destOrd="0" presId="urn:microsoft.com/office/officeart/2005/8/layout/vProcess5"/>
    <dgm:cxn modelId="{6B73E8F6-B530-4155-97A4-5C2DF444595D}" type="presOf" srcId="{CAD1CFF4-8AA8-4EA2-A0CE-92A7051DD98F}" destId="{A6D9C4A4-40A4-47CE-BE3D-A99ECE621ADC}" srcOrd="1" destOrd="0" presId="urn:microsoft.com/office/officeart/2005/8/layout/vProcess5"/>
    <dgm:cxn modelId="{62588BE6-9359-4728-ADBF-5F8C75C8BE59}" type="presOf" srcId="{6B96095B-57E8-442F-8B4E-A955B7ABF7B7}" destId="{1E1CC695-295D-4557-AC59-62FD07F92C7B}" srcOrd="0" destOrd="0" presId="urn:microsoft.com/office/officeart/2005/8/layout/vProcess5"/>
    <dgm:cxn modelId="{9FDEACFA-C4FA-4325-BFD4-F540FA4A9271}" type="presOf" srcId="{8DE0E160-E465-48EE-8DDE-E297345C75F2}" destId="{E34A6F59-F039-4298-8E4C-43448E3C6A1E}" srcOrd="0" destOrd="0" presId="urn:microsoft.com/office/officeart/2005/8/layout/vProcess5"/>
    <dgm:cxn modelId="{ADFC8CA0-818E-4324-A3AC-D0B2E1997717}" srcId="{AA700A29-6EC1-466A-900D-B489A9322171}" destId="{CAD1CFF4-8AA8-4EA2-A0CE-92A7051DD98F}" srcOrd="1" destOrd="0" parTransId="{E3190046-A90A-4F00-A35D-A3EF6C11BEC2}" sibTransId="{6B96095B-57E8-442F-8B4E-A955B7ABF7B7}"/>
    <dgm:cxn modelId="{A2ADDDBE-BA3A-41A9-8F0C-D0F055F5057F}" type="presParOf" srcId="{296B7BDB-8F88-41EA-9438-E69D566A6CAB}" destId="{641FD545-8988-4BB4-A660-0021EBFEE008}" srcOrd="0" destOrd="0" presId="urn:microsoft.com/office/officeart/2005/8/layout/vProcess5"/>
    <dgm:cxn modelId="{B796D6A5-353C-4007-BAA8-7D6C7B01FBF7}" type="presParOf" srcId="{296B7BDB-8F88-41EA-9438-E69D566A6CAB}" destId="{E34A6F59-F039-4298-8E4C-43448E3C6A1E}" srcOrd="1" destOrd="0" presId="urn:microsoft.com/office/officeart/2005/8/layout/vProcess5"/>
    <dgm:cxn modelId="{A5916625-54C7-4640-B1C1-CBD26535EBC9}" type="presParOf" srcId="{296B7BDB-8F88-41EA-9438-E69D566A6CAB}" destId="{4AA2C71B-7DE5-44F4-B8E4-52A514EEE33C}" srcOrd="2" destOrd="0" presId="urn:microsoft.com/office/officeart/2005/8/layout/vProcess5"/>
    <dgm:cxn modelId="{1E8FFEB2-F09B-406E-9064-843D401471A7}" type="presParOf" srcId="{296B7BDB-8F88-41EA-9438-E69D566A6CAB}" destId="{A09E2C8F-7ED7-488F-8DFC-B9D52135DD14}" srcOrd="3" destOrd="0" presId="urn:microsoft.com/office/officeart/2005/8/layout/vProcess5"/>
    <dgm:cxn modelId="{C1A9F8EA-BA08-4D0D-B4E5-97ABDF33FB99}" type="presParOf" srcId="{296B7BDB-8F88-41EA-9438-E69D566A6CAB}" destId="{819993E6-27D7-4ED7-B575-BBF94AF819A8}" srcOrd="4" destOrd="0" presId="urn:microsoft.com/office/officeart/2005/8/layout/vProcess5"/>
    <dgm:cxn modelId="{E8ECDAB4-27A8-4ED0-98FC-C8EFA184257A}" type="presParOf" srcId="{296B7BDB-8F88-41EA-9438-E69D566A6CAB}" destId="{1E1CC695-295D-4557-AC59-62FD07F92C7B}" srcOrd="5" destOrd="0" presId="urn:microsoft.com/office/officeart/2005/8/layout/vProcess5"/>
    <dgm:cxn modelId="{D1D5B1FE-9475-4C86-85D4-E4E2D8D7544F}" type="presParOf" srcId="{296B7BDB-8F88-41EA-9438-E69D566A6CAB}" destId="{A957D174-6BA1-4DBF-91AF-5E3C4164CE89}" srcOrd="6" destOrd="0" presId="urn:microsoft.com/office/officeart/2005/8/layout/vProcess5"/>
    <dgm:cxn modelId="{874145F0-8D9B-46CB-A08E-C863705C7522}" type="presParOf" srcId="{296B7BDB-8F88-41EA-9438-E69D566A6CAB}" destId="{A6D9C4A4-40A4-47CE-BE3D-A99ECE621ADC}" srcOrd="7" destOrd="0" presId="urn:microsoft.com/office/officeart/2005/8/layout/vProcess5"/>
    <dgm:cxn modelId="{CCEF0A1F-2C14-489D-BDE3-C582341776C1}" type="presParOf" srcId="{296B7BDB-8F88-41EA-9438-E69D566A6CAB}" destId="{5305FF65-6BB9-44D2-969A-0B73F3EA5A4D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744C9C-C308-45BF-BC62-6A79383FA79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8FA9D6E-1923-4805-9A75-7391A652DD64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/>
            <a:t>Pengolahan</a:t>
          </a:r>
          <a:r>
            <a:rPr lang="en-US" dirty="0" smtClean="0"/>
            <a:t> Data</a:t>
          </a:r>
          <a:endParaRPr lang="en-US" dirty="0"/>
        </a:p>
      </dgm:t>
    </dgm:pt>
    <dgm:pt modelId="{734C95DB-324F-4D47-BEA9-4972DA14389E}" type="parTrans" cxnId="{1ED268F7-6E76-46AB-9F8E-E7586EC421B7}">
      <dgm:prSet/>
      <dgm:spPr/>
      <dgm:t>
        <a:bodyPr/>
        <a:lstStyle/>
        <a:p>
          <a:endParaRPr lang="en-US"/>
        </a:p>
      </dgm:t>
    </dgm:pt>
    <dgm:pt modelId="{0DC81641-795B-4BA4-87F7-D35D50248F70}" type="sibTrans" cxnId="{1ED268F7-6E76-46AB-9F8E-E7586EC421B7}">
      <dgm:prSet/>
      <dgm:spPr/>
      <dgm:t>
        <a:bodyPr/>
        <a:lstStyle/>
        <a:p>
          <a:endParaRPr lang="en-US"/>
        </a:p>
      </dgm:t>
    </dgm:pt>
    <dgm:pt modelId="{FA4ED75C-04A3-4CF8-BC55-BE7643AE518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6E02936B-C28A-4894-9C4B-ED2CC1D310D1}" type="parTrans" cxnId="{093E5F73-5D9D-4998-9B92-F2D4B516ECEF}">
      <dgm:prSet/>
      <dgm:spPr/>
      <dgm:t>
        <a:bodyPr/>
        <a:lstStyle/>
        <a:p>
          <a:endParaRPr lang="en-US"/>
        </a:p>
      </dgm:t>
    </dgm:pt>
    <dgm:pt modelId="{87457516-E052-423E-A49F-7B574ED9CEDB}" type="sibTrans" cxnId="{093E5F73-5D9D-4998-9B92-F2D4B516ECEF}">
      <dgm:prSet/>
      <dgm:spPr/>
      <dgm:t>
        <a:bodyPr/>
        <a:lstStyle/>
        <a:p>
          <a:endParaRPr lang="en-US"/>
        </a:p>
      </dgm:t>
    </dgm:pt>
    <dgm:pt modelId="{4FB16F44-6E3C-40B1-BD20-F511C64ABB28}" type="pres">
      <dgm:prSet presAssocID="{66744C9C-C308-45BF-BC62-6A79383FA79B}" presName="compositeShape" presStyleCnt="0">
        <dgm:presLayoutVars>
          <dgm:chMax val="7"/>
          <dgm:dir/>
          <dgm:resizeHandles val="exact"/>
        </dgm:presLayoutVars>
      </dgm:prSet>
      <dgm:spPr/>
    </dgm:pt>
    <dgm:pt modelId="{9583C4A7-4880-412A-957D-3059A832F0E1}" type="pres">
      <dgm:prSet presAssocID="{C8FA9D6E-1923-4805-9A75-7391A652DD64}" presName="circ1" presStyleLbl="vennNode1" presStyleIdx="0" presStyleCnt="2"/>
      <dgm:spPr/>
      <dgm:t>
        <a:bodyPr/>
        <a:lstStyle/>
        <a:p>
          <a:endParaRPr lang="en-US"/>
        </a:p>
      </dgm:t>
    </dgm:pt>
    <dgm:pt modelId="{CFBA0B7B-424C-4E85-8E52-EB9CF30C39A1}" type="pres">
      <dgm:prSet presAssocID="{C8FA9D6E-1923-4805-9A75-7391A652DD6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C723C-5A2A-43A6-A76A-E0C8599215A7}" type="pres">
      <dgm:prSet presAssocID="{FA4ED75C-04A3-4CF8-BC55-BE7643AE5189}" presName="circ2" presStyleLbl="vennNode1" presStyleIdx="1" presStyleCnt="2"/>
      <dgm:spPr/>
      <dgm:t>
        <a:bodyPr/>
        <a:lstStyle/>
        <a:p>
          <a:endParaRPr lang="en-US"/>
        </a:p>
      </dgm:t>
    </dgm:pt>
    <dgm:pt modelId="{9E6D0D90-9D93-48DB-9197-3ED49754E6BF}" type="pres">
      <dgm:prSet presAssocID="{FA4ED75C-04A3-4CF8-BC55-BE7643AE518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3E5F73-5D9D-4998-9B92-F2D4B516ECEF}" srcId="{66744C9C-C308-45BF-BC62-6A79383FA79B}" destId="{FA4ED75C-04A3-4CF8-BC55-BE7643AE5189}" srcOrd="1" destOrd="0" parTransId="{6E02936B-C28A-4894-9C4B-ED2CC1D310D1}" sibTransId="{87457516-E052-423E-A49F-7B574ED9CEDB}"/>
    <dgm:cxn modelId="{17DF4208-5B31-4285-87B0-52810BCAC5AE}" type="presOf" srcId="{FA4ED75C-04A3-4CF8-BC55-BE7643AE5189}" destId="{9E6D0D90-9D93-48DB-9197-3ED49754E6BF}" srcOrd="1" destOrd="0" presId="urn:microsoft.com/office/officeart/2005/8/layout/venn1"/>
    <dgm:cxn modelId="{DEEFD33C-697C-4D03-AEF0-33F51E9D16BD}" type="presOf" srcId="{C8FA9D6E-1923-4805-9A75-7391A652DD64}" destId="{CFBA0B7B-424C-4E85-8E52-EB9CF30C39A1}" srcOrd="1" destOrd="0" presId="urn:microsoft.com/office/officeart/2005/8/layout/venn1"/>
    <dgm:cxn modelId="{721F0720-8A4F-4E9C-9FB7-19D0201F3FC9}" type="presOf" srcId="{FA4ED75C-04A3-4CF8-BC55-BE7643AE5189}" destId="{866C723C-5A2A-43A6-A76A-E0C8599215A7}" srcOrd="0" destOrd="0" presId="urn:microsoft.com/office/officeart/2005/8/layout/venn1"/>
    <dgm:cxn modelId="{F11A9A1A-CBEA-4216-A0F8-089E4F3E0436}" type="presOf" srcId="{66744C9C-C308-45BF-BC62-6A79383FA79B}" destId="{4FB16F44-6E3C-40B1-BD20-F511C64ABB28}" srcOrd="0" destOrd="0" presId="urn:microsoft.com/office/officeart/2005/8/layout/venn1"/>
    <dgm:cxn modelId="{BF3CBF56-E746-4BB1-B572-92B5F41FC3C0}" type="presOf" srcId="{C8FA9D6E-1923-4805-9A75-7391A652DD64}" destId="{9583C4A7-4880-412A-957D-3059A832F0E1}" srcOrd="0" destOrd="0" presId="urn:microsoft.com/office/officeart/2005/8/layout/venn1"/>
    <dgm:cxn modelId="{1ED268F7-6E76-46AB-9F8E-E7586EC421B7}" srcId="{66744C9C-C308-45BF-BC62-6A79383FA79B}" destId="{C8FA9D6E-1923-4805-9A75-7391A652DD64}" srcOrd="0" destOrd="0" parTransId="{734C95DB-324F-4D47-BEA9-4972DA14389E}" sibTransId="{0DC81641-795B-4BA4-87F7-D35D50248F70}"/>
    <dgm:cxn modelId="{D44DA47D-3C25-49DE-ADEF-E7C2F61156F0}" type="presParOf" srcId="{4FB16F44-6E3C-40B1-BD20-F511C64ABB28}" destId="{9583C4A7-4880-412A-957D-3059A832F0E1}" srcOrd="0" destOrd="0" presId="urn:microsoft.com/office/officeart/2005/8/layout/venn1"/>
    <dgm:cxn modelId="{D5D5C7A6-04BA-4E9F-9F30-9B7E263CAE07}" type="presParOf" srcId="{4FB16F44-6E3C-40B1-BD20-F511C64ABB28}" destId="{CFBA0B7B-424C-4E85-8E52-EB9CF30C39A1}" srcOrd="1" destOrd="0" presId="urn:microsoft.com/office/officeart/2005/8/layout/venn1"/>
    <dgm:cxn modelId="{BCD98AF1-BD0C-452B-8461-164C7EF6CD9C}" type="presParOf" srcId="{4FB16F44-6E3C-40B1-BD20-F511C64ABB28}" destId="{866C723C-5A2A-43A6-A76A-E0C8599215A7}" srcOrd="2" destOrd="0" presId="urn:microsoft.com/office/officeart/2005/8/layout/venn1"/>
    <dgm:cxn modelId="{15C77F4A-D42C-4729-B1DA-2F4A7353C868}" type="presParOf" srcId="{4FB16F44-6E3C-40B1-BD20-F511C64ABB28}" destId="{9E6D0D90-9D93-48DB-9197-3ED49754E6BF}" srcOrd="3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hierarchy4#2" loCatId="hierarchy" qsTypeId="urn:microsoft.com/office/officeart/2005/8/quickstyle/3d5#1" qsCatId="3D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F9A846BA-06FB-46AF-80ED-5EA0073A08FA}">
      <dgm:prSet phldrT="[Text]"/>
      <dgm:spPr/>
      <dgm:t>
        <a:bodyPr/>
        <a:lstStyle>
          <a:extLst/>
        </a:lstStyle>
        <a:p>
          <a:r>
            <a:rPr lang="en-US" dirty="0" smtClean="0"/>
            <a:t>2.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r>
            <a:rPr lang="en-US" dirty="0" smtClean="0"/>
            <a:t> Online</a:t>
          </a:r>
          <a:endParaRPr lang="en-US" dirty="0"/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F158A836-9807-4BB5-96D7-55AAE48F5E54}">
      <dgm:prSet phldrT="[Text]" custT="1"/>
      <dgm:spPr/>
      <dgm:t>
        <a:bodyPr/>
        <a:lstStyle>
          <a:extLst/>
        </a:lstStyle>
        <a:p>
          <a:r>
            <a:rPr lang="en-US" sz="1800" dirty="0" smtClean="0">
              <a:hlinkClick xmlns:r="http://schemas.openxmlformats.org/officeDocument/2006/relationships" r:id="rId1" action="ppaction://hlinksldjump"/>
            </a:rPr>
            <a:t>Remote Job Entry (RJE)</a:t>
          </a:r>
          <a:endParaRPr lang="en-US" sz="1800" dirty="0"/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1D5437B4-AE63-4725-B3BF-757CE9D3B51A}">
      <dgm:prSet phldrT="[Text]" custT="1"/>
      <dgm:spPr/>
      <dgm:t>
        <a:bodyPr/>
        <a:lstStyle>
          <a:extLst/>
        </a:lstStyle>
        <a:p>
          <a:r>
            <a:rPr lang="en-US" sz="2000" dirty="0" smtClean="0">
              <a:hlinkClick xmlns:r="http://schemas.openxmlformats.org/officeDocument/2006/relationships" r:id="rId2" action="ppaction://hlinksldjump"/>
            </a:rPr>
            <a:t>Real Time System</a:t>
          </a:r>
          <a:endParaRPr lang="en-US" sz="2000" dirty="0"/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F4DD7773-E0F0-4CA0-AE12-39FE24E2D38B}">
      <dgm:prSet phldrT="[Text]" custT="1"/>
      <dgm:spPr/>
      <dgm:t>
        <a:bodyPr/>
        <a:lstStyle>
          <a:extLst/>
        </a:lstStyle>
        <a:p>
          <a:r>
            <a:rPr lang="en-US" sz="1800" dirty="0" smtClean="0">
              <a:hlinkClick xmlns:r="http://schemas.openxmlformats.org/officeDocument/2006/relationships" r:id="rId3" action="ppaction://hlinksldjump"/>
            </a:rPr>
            <a:t>Time Sharing System</a:t>
          </a:r>
          <a:endParaRPr lang="en-US" sz="1800" dirty="0"/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E7099059-3858-4031-AA26-70F1AE740B29}">
      <dgm:prSet phldrT="[Text]" custT="1"/>
      <dgm:spPr/>
      <dgm:t>
        <a:bodyPr/>
        <a:lstStyle>
          <a:extLst/>
        </a:lstStyle>
        <a:p>
          <a:r>
            <a:rPr lang="en-US" sz="1800" dirty="0" smtClean="0">
              <a:hlinkClick xmlns:r="http://schemas.openxmlformats.org/officeDocument/2006/relationships" r:id="rId4" action="ppaction://hlinksldjump"/>
            </a:rPr>
            <a:t>Distributed Data Processing System</a:t>
          </a:r>
          <a:endParaRPr lang="en-US" sz="1800" dirty="0"/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31F49077-DBE9-44A1-A1DC-E5B1FCF7A0AB}" type="pres">
      <dgm:prSet presAssocID="{105D35E0-9A5D-4EB8-8A48-4ED52D2D6E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C18E4812-C36C-4299-A23F-F302133DE763}" type="pres">
      <dgm:prSet presAssocID="{F9A846BA-06FB-46AF-80ED-5EA0073A08FA}" presName="vertOne" presStyleCnt="0"/>
      <dgm:spPr/>
      <dgm:t>
        <a:bodyPr/>
        <a:lstStyle>
          <a:extLst/>
        </a:lstStyle>
        <a:p>
          <a:endParaRPr lang="en-US"/>
        </a:p>
      </dgm:t>
    </dgm:pt>
    <dgm:pt modelId="{C09C4BAB-D6A7-468D-B07E-BB5310B681B1}" type="pres">
      <dgm:prSet presAssocID="{F9A846BA-06FB-46AF-80ED-5EA0073A08FA}" presName="txOne" presStyleLbl="node0" presStyleIdx="0" presStyleCnt="1">
        <dgm:presLayoutVars>
          <dgm:chPref val="3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8A19349-6365-47F8-835F-0C81437E72A0}" type="pres">
      <dgm:prSet presAssocID="{F9A846BA-06FB-46AF-80ED-5EA0073A08FA}" presName="parTransOne" presStyleCnt="0"/>
      <dgm:spPr/>
      <dgm:t>
        <a:bodyPr/>
        <a:lstStyle>
          <a:extLst/>
        </a:lstStyle>
        <a:p>
          <a:endParaRPr lang="en-US"/>
        </a:p>
      </dgm:t>
    </dgm:pt>
    <dgm:pt modelId="{C5AC6143-59D1-4B00-BB54-9411E2A2B7A8}" type="pres">
      <dgm:prSet presAssocID="{F9A846BA-06FB-46AF-80ED-5EA0073A08FA}" presName="horzOne" presStyleCnt="0"/>
      <dgm:spPr/>
      <dgm:t>
        <a:bodyPr/>
        <a:lstStyle>
          <a:extLst/>
        </a:lstStyle>
        <a:p>
          <a:endParaRPr lang="en-US"/>
        </a:p>
      </dgm:t>
    </dgm:pt>
    <dgm:pt modelId="{4A9763C1-EDA1-45C9-8C0D-0D8BCFBFE4CE}" type="pres">
      <dgm:prSet presAssocID="{F158A836-9807-4BB5-96D7-55AAE48F5E54}" presName="vertTwo" presStyleCnt="0"/>
      <dgm:spPr/>
      <dgm:t>
        <a:bodyPr/>
        <a:lstStyle>
          <a:extLst/>
        </a:lstStyle>
        <a:p>
          <a:endParaRPr lang="en-US"/>
        </a:p>
      </dgm:t>
    </dgm:pt>
    <dgm:pt modelId="{65D17466-8AE6-4EF6-80A3-4A2D022A1AF2}" type="pres">
      <dgm:prSet presAssocID="{F158A836-9807-4BB5-96D7-55AAE48F5E54}" presName="txTwo" presStyleLbl="node2" presStyleIdx="0" presStyleCnt="4">
        <dgm:presLayoutVars>
          <dgm:chPref val="3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43B90D46-2F30-46ED-8AD5-00925FB7223A}" type="pres">
      <dgm:prSet presAssocID="{F158A836-9807-4BB5-96D7-55AAE48F5E54}" presName="parTransTwo" presStyleCnt="0"/>
      <dgm:spPr/>
      <dgm:t>
        <a:bodyPr/>
        <a:lstStyle>
          <a:extLst/>
        </a:lstStyle>
        <a:p>
          <a:endParaRPr lang="en-US"/>
        </a:p>
      </dgm:t>
    </dgm:pt>
    <dgm:pt modelId="{5265AFDA-E228-4DDC-9FDB-99B5739E8799}" type="pres">
      <dgm:prSet presAssocID="{F158A836-9807-4BB5-96D7-55AAE48F5E54}" presName="horzTwo" presStyleCnt="0"/>
      <dgm:spPr/>
      <dgm:t>
        <a:bodyPr/>
        <a:lstStyle>
          <a:extLst/>
        </a:lstStyle>
        <a:p>
          <a:endParaRPr lang="en-US"/>
        </a:p>
      </dgm:t>
    </dgm:pt>
    <dgm:pt modelId="{34141CC7-894D-4C91-ABB5-790C952BBCF1}" type="pres">
      <dgm:prSet presAssocID="{641FD4FB-DEB5-4BAD-8DE6-FF7449A706FD}" presName="sibSpaceTwo" presStyleCnt="0"/>
      <dgm:spPr/>
      <dgm:t>
        <a:bodyPr/>
        <a:lstStyle>
          <a:extLst/>
        </a:lstStyle>
        <a:p>
          <a:endParaRPr lang="en-US"/>
        </a:p>
      </dgm:t>
    </dgm:pt>
    <dgm:pt modelId="{4DBD85E0-526A-433E-AA20-844244992F90}" type="pres">
      <dgm:prSet presAssocID="{1D5437B4-AE63-4725-B3BF-757CE9D3B51A}" presName="vertTwo" presStyleCnt="0"/>
      <dgm:spPr/>
      <dgm:t>
        <a:bodyPr/>
        <a:lstStyle>
          <a:extLst/>
        </a:lstStyle>
        <a:p>
          <a:endParaRPr lang="en-US"/>
        </a:p>
      </dgm:t>
    </dgm:pt>
    <dgm:pt modelId="{D1C32F7D-B459-45E7-8599-1C37444288A4}" type="pres">
      <dgm:prSet presAssocID="{1D5437B4-AE63-4725-B3BF-757CE9D3B51A}" presName="txTwo" presStyleLbl="node2" presStyleIdx="1" presStyleCnt="4">
        <dgm:presLayoutVars>
          <dgm:chPref val="3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5D2D5C49-3FCA-409B-A2C5-D92FC98F2CAA}" type="pres">
      <dgm:prSet presAssocID="{1D5437B4-AE63-4725-B3BF-757CE9D3B51A}" presName="parTransTwo" presStyleCnt="0"/>
      <dgm:spPr/>
      <dgm:t>
        <a:bodyPr/>
        <a:lstStyle>
          <a:extLst/>
        </a:lstStyle>
        <a:p>
          <a:endParaRPr lang="en-US"/>
        </a:p>
      </dgm:t>
    </dgm:pt>
    <dgm:pt modelId="{626C0D09-BFC6-4CE1-B7D1-362C534ADE8D}" type="pres">
      <dgm:prSet presAssocID="{1D5437B4-AE63-4725-B3BF-757CE9D3B51A}" presName="horzTwo" presStyleCnt="0"/>
      <dgm:spPr/>
      <dgm:t>
        <a:bodyPr/>
        <a:lstStyle>
          <a:extLst/>
        </a:lstStyle>
        <a:p>
          <a:endParaRPr lang="en-US"/>
        </a:p>
      </dgm:t>
    </dgm:pt>
    <dgm:pt modelId="{446599AB-B680-4B28-82B7-0593C47118C8}" type="pres">
      <dgm:prSet presAssocID="{77151872-762C-4E0C-84E2-38FC583BA821}" presName="sibSpaceTwo" presStyleCnt="0"/>
      <dgm:spPr/>
      <dgm:t>
        <a:bodyPr/>
        <a:lstStyle>
          <a:extLst/>
        </a:lstStyle>
        <a:p>
          <a:endParaRPr lang="en-US"/>
        </a:p>
      </dgm:t>
    </dgm:pt>
    <dgm:pt modelId="{65C5EE98-B3C9-4E5C-8CBF-883A24D98EC7}" type="pres">
      <dgm:prSet presAssocID="{F4DD7773-E0F0-4CA0-AE12-39FE24E2D38B}" presName="vertTwo" presStyleCnt="0"/>
      <dgm:spPr/>
      <dgm:t>
        <a:bodyPr/>
        <a:lstStyle>
          <a:extLst/>
        </a:lstStyle>
        <a:p>
          <a:endParaRPr lang="en-US"/>
        </a:p>
      </dgm:t>
    </dgm:pt>
    <dgm:pt modelId="{5C53023D-DA3B-429C-A637-D4C76DD550B7}" type="pres">
      <dgm:prSet presAssocID="{F4DD7773-E0F0-4CA0-AE12-39FE24E2D38B}" presName="txTwo" presStyleLbl="node2" presStyleIdx="2" presStyleCnt="4">
        <dgm:presLayoutVars>
          <dgm:chPref val="3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8D10DD1F-A51D-4898-B8C6-0BEA1FF0195A}" type="pres">
      <dgm:prSet presAssocID="{F4DD7773-E0F0-4CA0-AE12-39FE24E2D38B}" presName="parTransTwo" presStyleCnt="0"/>
      <dgm:spPr/>
      <dgm:t>
        <a:bodyPr/>
        <a:lstStyle>
          <a:extLst/>
        </a:lstStyle>
        <a:p>
          <a:endParaRPr lang="en-US"/>
        </a:p>
      </dgm:t>
    </dgm:pt>
    <dgm:pt modelId="{58BE194D-6F64-4005-9BF5-B80B19E05BEF}" type="pres">
      <dgm:prSet presAssocID="{F4DD7773-E0F0-4CA0-AE12-39FE24E2D38B}" presName="horzTwo" presStyleCnt="0"/>
      <dgm:spPr/>
      <dgm:t>
        <a:bodyPr/>
        <a:lstStyle>
          <a:extLst/>
        </a:lstStyle>
        <a:p>
          <a:endParaRPr lang="en-US"/>
        </a:p>
      </dgm:t>
    </dgm:pt>
    <dgm:pt modelId="{D7003DC4-A656-4909-B2FF-FAA6419ACEC7}" type="pres">
      <dgm:prSet presAssocID="{BDF0DF6A-C77C-48ED-8BA1-44B4EE5AE580}" presName="sibSpaceTwo" presStyleCnt="0"/>
      <dgm:spPr/>
      <dgm:t>
        <a:bodyPr/>
        <a:lstStyle>
          <a:extLst/>
        </a:lstStyle>
        <a:p>
          <a:endParaRPr lang="en-US"/>
        </a:p>
      </dgm:t>
    </dgm:pt>
    <dgm:pt modelId="{12A9463C-744C-4DE4-8E88-C6444D940494}" type="pres">
      <dgm:prSet presAssocID="{E7099059-3858-4031-AA26-70F1AE740B29}" presName="vertTwo" presStyleCnt="0"/>
      <dgm:spPr/>
      <dgm:t>
        <a:bodyPr/>
        <a:lstStyle>
          <a:extLst/>
        </a:lstStyle>
        <a:p>
          <a:endParaRPr lang="en-US"/>
        </a:p>
      </dgm:t>
    </dgm:pt>
    <dgm:pt modelId="{71888359-F0DC-489E-B35A-9F5289C4BFFD}" type="pres">
      <dgm:prSet presAssocID="{E7099059-3858-4031-AA26-70F1AE740B29}" presName="txTwo" presStyleLbl="node2" presStyleIdx="3" presStyleCnt="4">
        <dgm:presLayoutVars>
          <dgm:chPref val="3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4D76A402-D8DD-43C1-A7CD-A27840BCC8B9}" type="pres">
      <dgm:prSet presAssocID="{E7099059-3858-4031-AA26-70F1AE740B29}" presName="parTransTwo" presStyleCnt="0"/>
      <dgm:spPr/>
      <dgm:t>
        <a:bodyPr/>
        <a:lstStyle>
          <a:extLst/>
        </a:lstStyle>
        <a:p>
          <a:endParaRPr lang="en-US"/>
        </a:p>
      </dgm:t>
    </dgm:pt>
    <dgm:pt modelId="{856176A2-0199-4FA6-AC46-6B8D767AB282}" type="pres">
      <dgm:prSet presAssocID="{E7099059-3858-4031-AA26-70F1AE740B29}" presName="horzTwo" presStyleCnt="0"/>
      <dgm:spPr/>
      <dgm:t>
        <a:bodyPr/>
        <a:lstStyle>
          <a:extLst/>
        </a:lstStyle>
        <a:p>
          <a:endParaRPr lang="en-US"/>
        </a:p>
      </dgm:t>
    </dgm:pt>
  </dgm:ptLst>
  <dgm:cxnLst>
    <dgm:cxn modelId="{D71AA516-CB5E-4A62-B88F-79EB8E31967A}" type="presOf" srcId="{1D5437B4-AE63-4725-B3BF-757CE9D3B51A}" destId="{D1C32F7D-B459-45E7-8599-1C37444288A4}" srcOrd="0" destOrd="0" presId="urn:microsoft.com/office/officeart/2005/8/layout/hierarchy4#2"/>
    <dgm:cxn modelId="{1EA91346-6472-4388-90E2-201D2440755C}" type="presOf" srcId="{E7099059-3858-4031-AA26-70F1AE740B29}" destId="{71888359-F0DC-489E-B35A-9F5289C4BFFD}" srcOrd="0" destOrd="0" presId="urn:microsoft.com/office/officeart/2005/8/layout/hierarchy4#2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E27D5420-837A-4EA1-BF39-2FF3F37CC2FC}" type="presOf" srcId="{F9A846BA-06FB-46AF-80ED-5EA0073A08FA}" destId="{C09C4BAB-D6A7-468D-B07E-BB5310B681B1}" srcOrd="0" destOrd="0" presId="urn:microsoft.com/office/officeart/2005/8/layout/hierarchy4#2"/>
    <dgm:cxn modelId="{FC810F71-3D9B-4BCB-927E-AFD6873ECF90}" type="presOf" srcId="{F4DD7773-E0F0-4CA0-AE12-39FE24E2D38B}" destId="{5C53023D-DA3B-429C-A637-D4C76DD550B7}" srcOrd="0" destOrd="0" presId="urn:microsoft.com/office/officeart/2005/8/layout/hierarchy4#2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D60454C1-CDE2-430A-9C2A-8B5984364059}" type="presOf" srcId="{105D35E0-9A5D-4EB8-8A48-4ED52D2D6EAC}" destId="{31F49077-DBE9-44A1-A1DC-E5B1FCF7A0AB}" srcOrd="0" destOrd="0" presId="urn:microsoft.com/office/officeart/2005/8/layout/hierarchy4#2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159CEED6-EC3B-44EC-B5D1-DBF0A55DE63B}" type="presOf" srcId="{F158A836-9807-4BB5-96D7-55AAE48F5E54}" destId="{65D17466-8AE6-4EF6-80A3-4A2D022A1AF2}" srcOrd="0" destOrd="0" presId="urn:microsoft.com/office/officeart/2005/8/layout/hierarchy4#2"/>
    <dgm:cxn modelId="{D268FDA2-FA59-4249-8679-C5CE219A8EE0}" type="presParOf" srcId="{31F49077-DBE9-44A1-A1DC-E5B1FCF7A0AB}" destId="{C18E4812-C36C-4299-A23F-F302133DE763}" srcOrd="0" destOrd="0" presId="urn:microsoft.com/office/officeart/2005/8/layout/hierarchy4#2"/>
    <dgm:cxn modelId="{E86FB835-EA51-4277-94C3-C700418751BE}" type="presParOf" srcId="{C18E4812-C36C-4299-A23F-F302133DE763}" destId="{C09C4BAB-D6A7-468D-B07E-BB5310B681B1}" srcOrd="0" destOrd="0" presId="urn:microsoft.com/office/officeart/2005/8/layout/hierarchy4#2"/>
    <dgm:cxn modelId="{E4C1C1B8-B752-477A-A137-488B34557B35}" type="presParOf" srcId="{C18E4812-C36C-4299-A23F-F302133DE763}" destId="{18A19349-6365-47F8-835F-0C81437E72A0}" srcOrd="1" destOrd="0" presId="urn:microsoft.com/office/officeart/2005/8/layout/hierarchy4#2"/>
    <dgm:cxn modelId="{04E93989-61E9-45E8-B710-688240E87371}" type="presParOf" srcId="{C18E4812-C36C-4299-A23F-F302133DE763}" destId="{C5AC6143-59D1-4B00-BB54-9411E2A2B7A8}" srcOrd="2" destOrd="0" presId="urn:microsoft.com/office/officeart/2005/8/layout/hierarchy4#2"/>
    <dgm:cxn modelId="{7E03F4C1-B35C-40B1-93DD-B08044521C3B}" type="presParOf" srcId="{C5AC6143-59D1-4B00-BB54-9411E2A2B7A8}" destId="{4A9763C1-EDA1-45C9-8C0D-0D8BCFBFE4CE}" srcOrd="0" destOrd="0" presId="urn:microsoft.com/office/officeart/2005/8/layout/hierarchy4#2"/>
    <dgm:cxn modelId="{8056E82A-F490-45F5-83BA-B35B3D0C1E30}" type="presParOf" srcId="{4A9763C1-EDA1-45C9-8C0D-0D8BCFBFE4CE}" destId="{65D17466-8AE6-4EF6-80A3-4A2D022A1AF2}" srcOrd="0" destOrd="0" presId="urn:microsoft.com/office/officeart/2005/8/layout/hierarchy4#2"/>
    <dgm:cxn modelId="{FFF08EE4-C5A0-432E-991A-7B007DC9F680}" type="presParOf" srcId="{4A9763C1-EDA1-45C9-8C0D-0D8BCFBFE4CE}" destId="{43B90D46-2F30-46ED-8AD5-00925FB7223A}" srcOrd="1" destOrd="0" presId="urn:microsoft.com/office/officeart/2005/8/layout/hierarchy4#2"/>
    <dgm:cxn modelId="{ADD6C8B8-049D-44A4-9A2C-FD17A3BC0B49}" type="presParOf" srcId="{4A9763C1-EDA1-45C9-8C0D-0D8BCFBFE4CE}" destId="{5265AFDA-E228-4DDC-9FDB-99B5739E8799}" srcOrd="2" destOrd="0" presId="urn:microsoft.com/office/officeart/2005/8/layout/hierarchy4#2"/>
    <dgm:cxn modelId="{771773E3-B609-403D-941C-375C0F76C265}" type="presParOf" srcId="{C5AC6143-59D1-4B00-BB54-9411E2A2B7A8}" destId="{34141CC7-894D-4C91-ABB5-790C952BBCF1}" srcOrd="1" destOrd="0" presId="urn:microsoft.com/office/officeart/2005/8/layout/hierarchy4#2"/>
    <dgm:cxn modelId="{9A7073B7-9F34-4E0F-98DE-9159D100DEC5}" type="presParOf" srcId="{C5AC6143-59D1-4B00-BB54-9411E2A2B7A8}" destId="{4DBD85E0-526A-433E-AA20-844244992F90}" srcOrd="2" destOrd="0" presId="urn:microsoft.com/office/officeart/2005/8/layout/hierarchy4#2"/>
    <dgm:cxn modelId="{298ECEEF-3FF0-492E-AC0A-3E4D7054A73B}" type="presParOf" srcId="{4DBD85E0-526A-433E-AA20-844244992F90}" destId="{D1C32F7D-B459-45E7-8599-1C37444288A4}" srcOrd="0" destOrd="0" presId="urn:microsoft.com/office/officeart/2005/8/layout/hierarchy4#2"/>
    <dgm:cxn modelId="{B504E8C1-F909-42DC-A1D5-FA53429E5588}" type="presParOf" srcId="{4DBD85E0-526A-433E-AA20-844244992F90}" destId="{5D2D5C49-3FCA-409B-A2C5-D92FC98F2CAA}" srcOrd="1" destOrd="0" presId="urn:microsoft.com/office/officeart/2005/8/layout/hierarchy4#2"/>
    <dgm:cxn modelId="{ECDAD244-F512-4A6F-AC8C-BFD9F454DBAF}" type="presParOf" srcId="{4DBD85E0-526A-433E-AA20-844244992F90}" destId="{626C0D09-BFC6-4CE1-B7D1-362C534ADE8D}" srcOrd="2" destOrd="0" presId="urn:microsoft.com/office/officeart/2005/8/layout/hierarchy4#2"/>
    <dgm:cxn modelId="{CBCE579F-A78F-4AE9-9846-1894EB22DA88}" type="presParOf" srcId="{C5AC6143-59D1-4B00-BB54-9411E2A2B7A8}" destId="{446599AB-B680-4B28-82B7-0593C47118C8}" srcOrd="3" destOrd="0" presId="urn:microsoft.com/office/officeart/2005/8/layout/hierarchy4#2"/>
    <dgm:cxn modelId="{392B8444-887C-41F4-A37C-0B5B181E3063}" type="presParOf" srcId="{C5AC6143-59D1-4B00-BB54-9411E2A2B7A8}" destId="{65C5EE98-B3C9-4E5C-8CBF-883A24D98EC7}" srcOrd="4" destOrd="0" presId="urn:microsoft.com/office/officeart/2005/8/layout/hierarchy4#2"/>
    <dgm:cxn modelId="{4284C3E1-48DD-481A-9004-B3F6F199A5B9}" type="presParOf" srcId="{65C5EE98-B3C9-4E5C-8CBF-883A24D98EC7}" destId="{5C53023D-DA3B-429C-A637-D4C76DD550B7}" srcOrd="0" destOrd="0" presId="urn:microsoft.com/office/officeart/2005/8/layout/hierarchy4#2"/>
    <dgm:cxn modelId="{5447FF3C-F8EB-43A6-9BB3-F4E8F6A349FF}" type="presParOf" srcId="{65C5EE98-B3C9-4E5C-8CBF-883A24D98EC7}" destId="{8D10DD1F-A51D-4898-B8C6-0BEA1FF0195A}" srcOrd="1" destOrd="0" presId="urn:microsoft.com/office/officeart/2005/8/layout/hierarchy4#2"/>
    <dgm:cxn modelId="{DD913119-88F5-41C0-86C0-17920ED577B6}" type="presParOf" srcId="{65C5EE98-B3C9-4E5C-8CBF-883A24D98EC7}" destId="{58BE194D-6F64-4005-9BF5-B80B19E05BEF}" srcOrd="2" destOrd="0" presId="urn:microsoft.com/office/officeart/2005/8/layout/hierarchy4#2"/>
    <dgm:cxn modelId="{96AEF288-AB68-47D4-AEE6-BA2209257600}" type="presParOf" srcId="{C5AC6143-59D1-4B00-BB54-9411E2A2B7A8}" destId="{D7003DC4-A656-4909-B2FF-FAA6419ACEC7}" srcOrd="5" destOrd="0" presId="urn:microsoft.com/office/officeart/2005/8/layout/hierarchy4#2"/>
    <dgm:cxn modelId="{FD321F83-7EFA-44DC-AEDB-CED54EB388C8}" type="presParOf" srcId="{C5AC6143-59D1-4B00-BB54-9411E2A2B7A8}" destId="{12A9463C-744C-4DE4-8E88-C6444D940494}" srcOrd="6" destOrd="0" presId="urn:microsoft.com/office/officeart/2005/8/layout/hierarchy4#2"/>
    <dgm:cxn modelId="{06F1AA07-9496-4D87-B754-05661A3CB78C}" type="presParOf" srcId="{12A9463C-744C-4DE4-8E88-C6444D940494}" destId="{71888359-F0DC-489E-B35A-9F5289C4BFFD}" srcOrd="0" destOrd="0" presId="urn:microsoft.com/office/officeart/2005/8/layout/hierarchy4#2"/>
    <dgm:cxn modelId="{5EF5A6B8-4A2B-4BEB-96CE-90FFFA546D79}" type="presParOf" srcId="{12A9463C-744C-4DE4-8E88-C6444D940494}" destId="{4D76A402-D8DD-43C1-A7CD-A27840BCC8B9}" srcOrd="1" destOrd="0" presId="urn:microsoft.com/office/officeart/2005/8/layout/hierarchy4#2"/>
    <dgm:cxn modelId="{592314FB-9DFA-468F-8F06-48F51E9D51A2}" type="presParOf" srcId="{12A9463C-744C-4DE4-8E88-C6444D940494}" destId="{856176A2-0199-4FA6-AC46-6B8D767AB282}" srcOrd="2" destOrd="0" presId="urn:microsoft.com/office/officeart/2005/8/layout/hierarchy4#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6578E9-EAC2-4327-9CDB-C12954248726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B160E4-7E94-4B22-B54B-B0195624F6FB}">
      <dgm:prSet phldrT="[Text]" custT="1"/>
      <dgm:spPr/>
      <dgm:t>
        <a:bodyPr/>
        <a:lstStyle/>
        <a:p>
          <a:r>
            <a:rPr lang="en-US" sz="1800" dirty="0" err="1" smtClean="0"/>
            <a:t>Kum</a:t>
          </a:r>
          <a:r>
            <a:rPr lang="en-US" sz="1800" dirty="0" smtClean="0"/>
            <a:t> </a:t>
          </a:r>
          <a:r>
            <a:rPr lang="en-US" sz="1800" dirty="0" err="1" smtClean="0"/>
            <a:t>pulan</a:t>
          </a:r>
          <a:r>
            <a:rPr lang="en-US" sz="1800" dirty="0" smtClean="0"/>
            <a:t> data</a:t>
          </a:r>
          <a:endParaRPr lang="en-US" sz="1800" dirty="0"/>
        </a:p>
      </dgm:t>
    </dgm:pt>
    <dgm:pt modelId="{F36FF04C-B66A-4E39-ACB1-A22E1157EC2E}" type="parTrans" cxnId="{65FBE556-967E-41B8-814D-D36C09AEB178}">
      <dgm:prSet/>
      <dgm:spPr/>
      <dgm:t>
        <a:bodyPr/>
        <a:lstStyle/>
        <a:p>
          <a:endParaRPr lang="en-US"/>
        </a:p>
      </dgm:t>
    </dgm:pt>
    <dgm:pt modelId="{CCBDC7E5-04E5-4C33-9E88-ADAC3740ACB7}" type="sibTrans" cxnId="{65FBE556-967E-41B8-814D-D36C09AEB178}">
      <dgm:prSet/>
      <dgm:spPr/>
      <dgm:t>
        <a:bodyPr/>
        <a:lstStyle/>
        <a:p>
          <a:endParaRPr lang="en-US"/>
        </a:p>
      </dgm:t>
    </dgm:pt>
    <dgm:pt modelId="{E0F79860-BD9B-4690-853A-82C3FF14E70B}">
      <dgm:prSet phldrT="[Text]" custT="1"/>
      <dgm:spPr/>
      <dgm:t>
        <a:bodyPr/>
        <a:lstStyle/>
        <a:p>
          <a:r>
            <a:rPr lang="en-US" sz="1800" dirty="0" smtClean="0"/>
            <a:t>Card reader</a:t>
          </a:r>
          <a:endParaRPr lang="en-US" sz="1800" dirty="0"/>
        </a:p>
      </dgm:t>
    </dgm:pt>
    <dgm:pt modelId="{434A05CD-272F-4C49-BAC1-6B2124F91312}" type="parTrans" cxnId="{4577C16E-8E1F-4FE0-AE8C-AB8F5DD47909}">
      <dgm:prSet/>
      <dgm:spPr/>
      <dgm:t>
        <a:bodyPr/>
        <a:lstStyle/>
        <a:p>
          <a:endParaRPr lang="en-US"/>
        </a:p>
      </dgm:t>
    </dgm:pt>
    <dgm:pt modelId="{D8337E03-AEC8-430B-901E-0FEDACE79E98}" type="sibTrans" cxnId="{4577C16E-8E1F-4FE0-AE8C-AB8F5DD47909}">
      <dgm:prSet/>
      <dgm:spPr/>
      <dgm:t>
        <a:bodyPr/>
        <a:lstStyle/>
        <a:p>
          <a:endParaRPr lang="en-US"/>
        </a:p>
      </dgm:t>
    </dgm:pt>
    <dgm:pt modelId="{03564BF3-AF2F-4723-8C63-8D30E3D99027}">
      <dgm:prSet phldrT="[Text]" custT="1"/>
      <dgm:spPr/>
      <dgm:t>
        <a:bodyPr/>
        <a:lstStyle/>
        <a:p>
          <a:r>
            <a:rPr lang="en-US" sz="1800" dirty="0" smtClean="0"/>
            <a:t>Mo </a:t>
          </a:r>
          <a:r>
            <a:rPr lang="en-US" sz="1800" dirty="0" err="1" smtClean="0"/>
            <a:t>dem</a:t>
          </a:r>
          <a:endParaRPr lang="en-US" sz="1800" dirty="0"/>
        </a:p>
      </dgm:t>
    </dgm:pt>
    <dgm:pt modelId="{D0248DB4-EBBD-423A-B168-7778681E4530}" type="parTrans" cxnId="{7BE888D2-7848-4667-89F5-71858A7ADC48}">
      <dgm:prSet/>
      <dgm:spPr/>
      <dgm:t>
        <a:bodyPr/>
        <a:lstStyle/>
        <a:p>
          <a:endParaRPr lang="en-US"/>
        </a:p>
      </dgm:t>
    </dgm:pt>
    <dgm:pt modelId="{AC459EB0-E80C-49A2-92BD-0678C463F034}" type="sibTrans" cxnId="{7BE888D2-7848-4667-89F5-71858A7ADC48}">
      <dgm:prSet/>
      <dgm:spPr/>
      <dgm:t>
        <a:bodyPr/>
        <a:lstStyle/>
        <a:p>
          <a:endParaRPr lang="en-US"/>
        </a:p>
      </dgm:t>
    </dgm:pt>
    <dgm:pt modelId="{7F303405-2DEC-40D3-A899-850092556495}">
      <dgm:prSet phldrT="[Text]" custT="1"/>
      <dgm:spPr/>
      <dgm:t>
        <a:bodyPr/>
        <a:lstStyle/>
        <a:p>
          <a:r>
            <a:rPr lang="en-US" sz="1600" dirty="0" err="1" smtClean="0"/>
            <a:t>Sistem</a:t>
          </a:r>
          <a:r>
            <a:rPr lang="en-US" sz="1600" dirty="0" smtClean="0"/>
            <a:t> trans </a:t>
          </a:r>
          <a:r>
            <a:rPr lang="en-US" sz="1600" dirty="0" err="1" smtClean="0"/>
            <a:t>misi</a:t>
          </a:r>
          <a:endParaRPr lang="en-US" sz="1600" dirty="0"/>
        </a:p>
      </dgm:t>
    </dgm:pt>
    <dgm:pt modelId="{4F2E7890-1A61-40E2-BA62-3F2BAD8B9173}" type="parTrans" cxnId="{93B5C41F-A2B2-4741-89C1-A0174247CDA1}">
      <dgm:prSet/>
      <dgm:spPr/>
      <dgm:t>
        <a:bodyPr/>
        <a:lstStyle/>
        <a:p>
          <a:endParaRPr lang="en-US"/>
        </a:p>
      </dgm:t>
    </dgm:pt>
    <dgm:pt modelId="{E7521C83-5634-4E7A-BD83-F46CF6DB2888}" type="sibTrans" cxnId="{93B5C41F-A2B2-4741-89C1-A0174247CDA1}">
      <dgm:prSet/>
      <dgm:spPr/>
      <dgm:t>
        <a:bodyPr/>
        <a:lstStyle/>
        <a:p>
          <a:endParaRPr lang="en-US"/>
        </a:p>
      </dgm:t>
    </dgm:pt>
    <dgm:pt modelId="{DDC5DB3D-C717-464D-8EF0-51BAF1CE8CAD}">
      <dgm:prSet phldrT="[Text]" custT="1"/>
      <dgm:spPr/>
      <dgm:t>
        <a:bodyPr/>
        <a:lstStyle/>
        <a:p>
          <a:r>
            <a:rPr lang="en-US" sz="1800" dirty="0" smtClean="0"/>
            <a:t>Mo </a:t>
          </a:r>
          <a:r>
            <a:rPr lang="en-US" sz="1800" dirty="0" err="1" smtClean="0"/>
            <a:t>dem</a:t>
          </a:r>
          <a:endParaRPr lang="en-US" sz="1800" dirty="0"/>
        </a:p>
      </dgm:t>
    </dgm:pt>
    <dgm:pt modelId="{045471E7-8A1F-4BA3-BCD3-6F12FAEC202A}" type="parTrans" cxnId="{C27D460F-034E-4807-A225-D0D3CAEF4B84}">
      <dgm:prSet/>
      <dgm:spPr/>
      <dgm:t>
        <a:bodyPr/>
        <a:lstStyle/>
        <a:p>
          <a:endParaRPr lang="en-US"/>
        </a:p>
      </dgm:t>
    </dgm:pt>
    <dgm:pt modelId="{CF9060E1-C394-4D87-9BFA-0C8DF9A55845}" type="sibTrans" cxnId="{C27D460F-034E-4807-A225-D0D3CAEF4B84}">
      <dgm:prSet/>
      <dgm:spPr/>
      <dgm:t>
        <a:bodyPr/>
        <a:lstStyle/>
        <a:p>
          <a:endParaRPr lang="en-US"/>
        </a:p>
      </dgm:t>
    </dgm:pt>
    <dgm:pt modelId="{E365AEE5-ED39-43AB-8AEC-FC12A2783FB7}">
      <dgm:prSet phldrT="[Text]" custT="1"/>
      <dgm:spPr/>
      <dgm:t>
        <a:bodyPr/>
        <a:lstStyle/>
        <a:p>
          <a:r>
            <a:rPr lang="en-US" sz="1800" dirty="0" err="1" smtClean="0"/>
            <a:t>komputer</a:t>
          </a:r>
          <a:endParaRPr lang="en-US" sz="1800" dirty="0"/>
        </a:p>
      </dgm:t>
    </dgm:pt>
    <dgm:pt modelId="{BA296C52-875D-431C-9149-B05A45C5AA76}" type="parTrans" cxnId="{8B839473-3938-4279-B333-83020756609C}">
      <dgm:prSet/>
      <dgm:spPr/>
      <dgm:t>
        <a:bodyPr/>
        <a:lstStyle/>
        <a:p>
          <a:endParaRPr lang="en-US"/>
        </a:p>
      </dgm:t>
    </dgm:pt>
    <dgm:pt modelId="{FA9F2D84-5058-494B-BA82-B8AD81CDF128}" type="sibTrans" cxnId="{8B839473-3938-4279-B333-83020756609C}">
      <dgm:prSet/>
      <dgm:spPr/>
      <dgm:t>
        <a:bodyPr/>
        <a:lstStyle/>
        <a:p>
          <a:endParaRPr lang="en-US"/>
        </a:p>
      </dgm:t>
    </dgm:pt>
    <dgm:pt modelId="{E1E3C9BD-4A00-40D4-9D5D-62334A7D1B97}">
      <dgm:prSet phldrT="[Text]" custT="1"/>
      <dgm:spPr/>
      <dgm:t>
        <a:bodyPr/>
        <a:lstStyle/>
        <a:p>
          <a:r>
            <a:rPr lang="en-US" sz="2000" dirty="0" smtClean="0"/>
            <a:t>Print out</a:t>
          </a:r>
          <a:endParaRPr lang="en-US" sz="2000" dirty="0"/>
        </a:p>
      </dgm:t>
    </dgm:pt>
    <dgm:pt modelId="{A55DF5DD-AFB6-4523-A3D2-2AF326C06ABE}" type="parTrans" cxnId="{6754DC85-5AD6-45E0-9E59-C1941CB2F94E}">
      <dgm:prSet/>
      <dgm:spPr/>
      <dgm:t>
        <a:bodyPr/>
        <a:lstStyle/>
        <a:p>
          <a:endParaRPr lang="en-US"/>
        </a:p>
      </dgm:t>
    </dgm:pt>
    <dgm:pt modelId="{6255F539-EF48-452C-BC38-F5F2C51C2B96}" type="sibTrans" cxnId="{6754DC85-5AD6-45E0-9E59-C1941CB2F94E}">
      <dgm:prSet/>
      <dgm:spPr/>
      <dgm:t>
        <a:bodyPr/>
        <a:lstStyle/>
        <a:p>
          <a:endParaRPr lang="en-US"/>
        </a:p>
      </dgm:t>
    </dgm:pt>
    <dgm:pt modelId="{CA217CB1-FBA4-40CA-846E-3D6BA90E8F78}" type="pres">
      <dgm:prSet presAssocID="{EA6578E9-EAC2-4327-9CDB-C12954248726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BA744890-4AB5-4A35-9CFB-8D36AEE40A5E}" type="pres">
      <dgm:prSet presAssocID="{26B160E4-7E94-4B22-B54B-B0195624F6FB}" presName="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F5191-765C-461D-8E54-99511E31DFB2}" type="pres">
      <dgm:prSet presAssocID="{CCBDC7E5-04E5-4C33-9E88-ADAC3740ACB7}" presName="sibTrans" presStyleLbl="sibTrans2D1" presStyleIdx="0" presStyleCnt="6"/>
      <dgm:spPr/>
      <dgm:t>
        <a:bodyPr/>
        <a:lstStyle/>
        <a:p>
          <a:endParaRPr lang="en-US"/>
        </a:p>
      </dgm:t>
    </dgm:pt>
    <dgm:pt modelId="{AC8CC0B3-387B-4C4D-A1B4-AE2FC22E8C51}" type="pres">
      <dgm:prSet presAssocID="{E0F79860-BD9B-4690-853A-82C3FF14E70B}" presName="middleNode" presStyleCnt="0"/>
      <dgm:spPr/>
    </dgm:pt>
    <dgm:pt modelId="{72F3099C-2770-4A5F-80FB-D15BEDDBA0E9}" type="pres">
      <dgm:prSet presAssocID="{E0F79860-BD9B-4690-853A-82C3FF14E70B}" presName="padding" presStyleLbl="node1" presStyleIdx="0" presStyleCnt="7"/>
      <dgm:spPr/>
    </dgm:pt>
    <dgm:pt modelId="{C3F25F24-845D-4589-9B04-CC5919BBF37B}" type="pres">
      <dgm:prSet presAssocID="{E0F79860-BD9B-4690-853A-82C3FF14E70B}" presName="shape" presStyleLbl="node1" presStyleIdx="1" presStyleCnt="7" custScaleX="148222" custScaleY="141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8C7F3-8FA7-4673-8E87-2C4CCCE464DC}" type="pres">
      <dgm:prSet presAssocID="{D8337E03-AEC8-430B-901E-0FEDACE79E98}" presName="sibTrans" presStyleLbl="sibTrans2D1" presStyleIdx="1" presStyleCnt="6"/>
      <dgm:spPr/>
      <dgm:t>
        <a:bodyPr/>
        <a:lstStyle/>
        <a:p>
          <a:endParaRPr lang="en-US"/>
        </a:p>
      </dgm:t>
    </dgm:pt>
    <dgm:pt modelId="{F9CB7DD5-773B-4BE2-AC06-A4E855682623}" type="pres">
      <dgm:prSet presAssocID="{03564BF3-AF2F-4723-8C63-8D30E3D99027}" presName="middleNode" presStyleCnt="0"/>
      <dgm:spPr/>
    </dgm:pt>
    <dgm:pt modelId="{F61B690B-8A28-4655-9659-A15DDEE1DDE9}" type="pres">
      <dgm:prSet presAssocID="{03564BF3-AF2F-4723-8C63-8D30E3D99027}" presName="padding" presStyleLbl="node1" presStyleIdx="1" presStyleCnt="7"/>
      <dgm:spPr/>
    </dgm:pt>
    <dgm:pt modelId="{88243F41-97A5-42AE-BCA1-FBCE3D2DB804}" type="pres">
      <dgm:prSet presAssocID="{03564BF3-AF2F-4723-8C63-8D30E3D99027}" presName="shape" presStyleLbl="node1" presStyleIdx="2" presStyleCnt="7" custScaleX="126626" custScaleY="134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513D0-4BF4-4CF2-B8A7-7A1C9CB0C97D}" type="pres">
      <dgm:prSet presAssocID="{AC459EB0-E80C-49A2-92BD-0678C463F034}" presName="sibTrans" presStyleLbl="sibTrans2D1" presStyleIdx="2" presStyleCnt="6"/>
      <dgm:spPr/>
      <dgm:t>
        <a:bodyPr/>
        <a:lstStyle/>
        <a:p>
          <a:endParaRPr lang="en-US"/>
        </a:p>
      </dgm:t>
    </dgm:pt>
    <dgm:pt modelId="{F996C365-0131-4440-8E1B-5437053111C9}" type="pres">
      <dgm:prSet presAssocID="{7F303405-2DEC-40D3-A899-850092556495}" presName="middleNode" presStyleCnt="0"/>
      <dgm:spPr/>
    </dgm:pt>
    <dgm:pt modelId="{36A54A72-8F11-4AF0-9D3C-CC385DBA9844}" type="pres">
      <dgm:prSet presAssocID="{7F303405-2DEC-40D3-A899-850092556495}" presName="padding" presStyleLbl="node1" presStyleIdx="2" presStyleCnt="7"/>
      <dgm:spPr/>
    </dgm:pt>
    <dgm:pt modelId="{1FBA0AF4-FC88-4316-9DB7-354CE70D3CFD}" type="pres">
      <dgm:prSet presAssocID="{7F303405-2DEC-40D3-A899-850092556495}" presName="shape" presStyleLbl="node1" presStyleIdx="3" presStyleCnt="7" custScaleX="141576" custScaleY="134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17818-C944-4D9C-993D-B69C4FFB0480}" type="pres">
      <dgm:prSet presAssocID="{E7521C83-5634-4E7A-BD83-F46CF6DB288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31A4B40-B69B-40DC-84E6-D09545C9C7FA}" type="pres">
      <dgm:prSet presAssocID="{DDC5DB3D-C717-464D-8EF0-51BAF1CE8CAD}" presName="middleNode" presStyleCnt="0"/>
      <dgm:spPr/>
    </dgm:pt>
    <dgm:pt modelId="{E6264D02-E933-4DEF-9B31-FACF57E27801}" type="pres">
      <dgm:prSet presAssocID="{DDC5DB3D-C717-464D-8EF0-51BAF1CE8CAD}" presName="padding" presStyleLbl="node1" presStyleIdx="3" presStyleCnt="7"/>
      <dgm:spPr/>
    </dgm:pt>
    <dgm:pt modelId="{CB7D0253-C539-4583-A0F7-EFBA6E8AFC9A}" type="pres">
      <dgm:prSet presAssocID="{DDC5DB3D-C717-464D-8EF0-51BAF1CE8CAD}" presName="shape" presStyleLbl="node1" presStyleIdx="4" presStyleCnt="7" custScaleX="119980" custScaleY="118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F6706-CFE7-4616-9A1E-EC79EEF93100}" type="pres">
      <dgm:prSet presAssocID="{CF9060E1-C394-4D87-9BFA-0C8DF9A55845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58F0852-2761-4C6C-A314-B9FF43DBF617}" type="pres">
      <dgm:prSet presAssocID="{E365AEE5-ED39-43AB-8AEC-FC12A2783FB7}" presName="middleNode" presStyleCnt="0"/>
      <dgm:spPr/>
    </dgm:pt>
    <dgm:pt modelId="{4A067C78-1E2B-42AC-A3A0-0D9C29AAD962}" type="pres">
      <dgm:prSet presAssocID="{E365AEE5-ED39-43AB-8AEC-FC12A2783FB7}" presName="padding" presStyleLbl="node1" presStyleIdx="4" presStyleCnt="7"/>
      <dgm:spPr/>
    </dgm:pt>
    <dgm:pt modelId="{7FCD7D26-1B29-4143-BEB9-6C21F1DDB373}" type="pres">
      <dgm:prSet presAssocID="{E365AEE5-ED39-43AB-8AEC-FC12A2783FB7}" presName="shape" presStyleLbl="node1" presStyleIdx="5" presStyleCnt="7" custScaleX="160303" custScaleY="158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93B3D-B612-46C2-A094-766D2FD7AA8D}" type="pres">
      <dgm:prSet presAssocID="{FA9F2D84-5058-494B-BA82-B8AD81CDF128}" presName="sibTrans" presStyleLbl="sibTrans2D1" presStyleIdx="5" presStyleCnt="6"/>
      <dgm:spPr/>
      <dgm:t>
        <a:bodyPr/>
        <a:lstStyle/>
        <a:p>
          <a:endParaRPr lang="en-US"/>
        </a:p>
      </dgm:t>
    </dgm:pt>
    <dgm:pt modelId="{28D47D5A-02EC-4678-9CCD-CC9881C3CB83}" type="pres">
      <dgm:prSet presAssocID="{E1E3C9BD-4A00-40D4-9D5D-62334A7D1B97}" presName="las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28432E-F592-4489-8A1A-1964136B6A49}" type="presOf" srcId="{D8337E03-AEC8-430B-901E-0FEDACE79E98}" destId="{3C38C7F3-8FA7-4673-8E87-2C4CCCE464DC}" srcOrd="0" destOrd="0" presId="urn:microsoft.com/office/officeart/2005/8/layout/bProcess2"/>
    <dgm:cxn modelId="{C27D460F-034E-4807-A225-D0D3CAEF4B84}" srcId="{EA6578E9-EAC2-4327-9CDB-C12954248726}" destId="{DDC5DB3D-C717-464D-8EF0-51BAF1CE8CAD}" srcOrd="4" destOrd="0" parTransId="{045471E7-8A1F-4BA3-BCD3-6F12FAEC202A}" sibTransId="{CF9060E1-C394-4D87-9BFA-0C8DF9A55845}"/>
    <dgm:cxn modelId="{EEE90C53-E5A4-43DE-82C6-E2372A6416D7}" type="presOf" srcId="{AC459EB0-E80C-49A2-92BD-0678C463F034}" destId="{51D513D0-4BF4-4CF2-B8A7-7A1C9CB0C97D}" srcOrd="0" destOrd="0" presId="urn:microsoft.com/office/officeart/2005/8/layout/bProcess2"/>
    <dgm:cxn modelId="{7BE888D2-7848-4667-89F5-71858A7ADC48}" srcId="{EA6578E9-EAC2-4327-9CDB-C12954248726}" destId="{03564BF3-AF2F-4723-8C63-8D30E3D99027}" srcOrd="2" destOrd="0" parTransId="{D0248DB4-EBBD-423A-B168-7778681E4530}" sibTransId="{AC459EB0-E80C-49A2-92BD-0678C463F034}"/>
    <dgm:cxn modelId="{C4E6FBBB-446E-479E-B924-C00C05928BFD}" type="presOf" srcId="{E0F79860-BD9B-4690-853A-82C3FF14E70B}" destId="{C3F25F24-845D-4589-9B04-CC5919BBF37B}" srcOrd="0" destOrd="0" presId="urn:microsoft.com/office/officeart/2005/8/layout/bProcess2"/>
    <dgm:cxn modelId="{522B7A1D-091F-42E2-92D2-8C8AAFB00D7F}" type="presOf" srcId="{E365AEE5-ED39-43AB-8AEC-FC12A2783FB7}" destId="{7FCD7D26-1B29-4143-BEB9-6C21F1DDB373}" srcOrd="0" destOrd="0" presId="urn:microsoft.com/office/officeart/2005/8/layout/bProcess2"/>
    <dgm:cxn modelId="{46D88CA7-3CC1-4B84-A8B7-F6F444DF42BF}" type="presOf" srcId="{26B160E4-7E94-4B22-B54B-B0195624F6FB}" destId="{BA744890-4AB5-4A35-9CFB-8D36AEE40A5E}" srcOrd="0" destOrd="0" presId="urn:microsoft.com/office/officeart/2005/8/layout/bProcess2"/>
    <dgm:cxn modelId="{93B5C41F-A2B2-4741-89C1-A0174247CDA1}" srcId="{EA6578E9-EAC2-4327-9CDB-C12954248726}" destId="{7F303405-2DEC-40D3-A899-850092556495}" srcOrd="3" destOrd="0" parTransId="{4F2E7890-1A61-40E2-BA62-3F2BAD8B9173}" sibTransId="{E7521C83-5634-4E7A-BD83-F46CF6DB2888}"/>
    <dgm:cxn modelId="{4DF6F60E-9E56-4B60-AB24-410F9F51966A}" type="presOf" srcId="{7F303405-2DEC-40D3-A899-850092556495}" destId="{1FBA0AF4-FC88-4316-9DB7-354CE70D3CFD}" srcOrd="0" destOrd="0" presId="urn:microsoft.com/office/officeart/2005/8/layout/bProcess2"/>
    <dgm:cxn modelId="{80E49887-830D-4710-9E01-F37DCB3CD3B4}" type="presOf" srcId="{DDC5DB3D-C717-464D-8EF0-51BAF1CE8CAD}" destId="{CB7D0253-C539-4583-A0F7-EFBA6E8AFC9A}" srcOrd="0" destOrd="0" presId="urn:microsoft.com/office/officeart/2005/8/layout/bProcess2"/>
    <dgm:cxn modelId="{65FBE556-967E-41B8-814D-D36C09AEB178}" srcId="{EA6578E9-EAC2-4327-9CDB-C12954248726}" destId="{26B160E4-7E94-4B22-B54B-B0195624F6FB}" srcOrd="0" destOrd="0" parTransId="{F36FF04C-B66A-4E39-ACB1-A22E1157EC2E}" sibTransId="{CCBDC7E5-04E5-4C33-9E88-ADAC3740ACB7}"/>
    <dgm:cxn modelId="{3B43486D-90A2-4B47-B2E3-387D9595771F}" type="presOf" srcId="{E1E3C9BD-4A00-40D4-9D5D-62334A7D1B97}" destId="{28D47D5A-02EC-4678-9CCD-CC9881C3CB83}" srcOrd="0" destOrd="0" presId="urn:microsoft.com/office/officeart/2005/8/layout/bProcess2"/>
    <dgm:cxn modelId="{8B839473-3938-4279-B333-83020756609C}" srcId="{EA6578E9-EAC2-4327-9CDB-C12954248726}" destId="{E365AEE5-ED39-43AB-8AEC-FC12A2783FB7}" srcOrd="5" destOrd="0" parTransId="{BA296C52-875D-431C-9149-B05A45C5AA76}" sibTransId="{FA9F2D84-5058-494B-BA82-B8AD81CDF128}"/>
    <dgm:cxn modelId="{CC22D130-DB8A-4693-AB40-E61AA6B457EA}" type="presOf" srcId="{FA9F2D84-5058-494B-BA82-B8AD81CDF128}" destId="{DCF93B3D-B612-46C2-A094-766D2FD7AA8D}" srcOrd="0" destOrd="0" presId="urn:microsoft.com/office/officeart/2005/8/layout/bProcess2"/>
    <dgm:cxn modelId="{C632CAFF-841E-469F-9649-409C6A266947}" type="presOf" srcId="{03564BF3-AF2F-4723-8C63-8D30E3D99027}" destId="{88243F41-97A5-42AE-BCA1-FBCE3D2DB804}" srcOrd="0" destOrd="0" presId="urn:microsoft.com/office/officeart/2005/8/layout/bProcess2"/>
    <dgm:cxn modelId="{C2782FF2-E9E6-469D-A8E5-C300B91AB12C}" type="presOf" srcId="{CCBDC7E5-04E5-4C33-9E88-ADAC3740ACB7}" destId="{63CF5191-765C-461D-8E54-99511E31DFB2}" srcOrd="0" destOrd="0" presId="urn:microsoft.com/office/officeart/2005/8/layout/bProcess2"/>
    <dgm:cxn modelId="{4C1CFE4E-C65E-4FA0-846C-24C1A0995CCF}" type="presOf" srcId="{CF9060E1-C394-4D87-9BFA-0C8DF9A55845}" destId="{837F6706-CFE7-4616-9A1E-EC79EEF93100}" srcOrd="0" destOrd="0" presId="urn:microsoft.com/office/officeart/2005/8/layout/bProcess2"/>
    <dgm:cxn modelId="{1EE1E60C-11A3-447D-B561-23455CA3B664}" type="presOf" srcId="{E7521C83-5634-4E7A-BD83-F46CF6DB2888}" destId="{27217818-C944-4D9C-993D-B69C4FFB0480}" srcOrd="0" destOrd="0" presId="urn:microsoft.com/office/officeart/2005/8/layout/bProcess2"/>
    <dgm:cxn modelId="{4577C16E-8E1F-4FE0-AE8C-AB8F5DD47909}" srcId="{EA6578E9-EAC2-4327-9CDB-C12954248726}" destId="{E0F79860-BD9B-4690-853A-82C3FF14E70B}" srcOrd="1" destOrd="0" parTransId="{434A05CD-272F-4C49-BAC1-6B2124F91312}" sibTransId="{D8337E03-AEC8-430B-901E-0FEDACE79E98}"/>
    <dgm:cxn modelId="{ABF5E4CF-C6F6-40C8-B42A-ED65736F660F}" type="presOf" srcId="{EA6578E9-EAC2-4327-9CDB-C12954248726}" destId="{CA217CB1-FBA4-40CA-846E-3D6BA90E8F78}" srcOrd="0" destOrd="0" presId="urn:microsoft.com/office/officeart/2005/8/layout/bProcess2"/>
    <dgm:cxn modelId="{6754DC85-5AD6-45E0-9E59-C1941CB2F94E}" srcId="{EA6578E9-EAC2-4327-9CDB-C12954248726}" destId="{E1E3C9BD-4A00-40D4-9D5D-62334A7D1B97}" srcOrd="6" destOrd="0" parTransId="{A55DF5DD-AFB6-4523-A3D2-2AF326C06ABE}" sibTransId="{6255F539-EF48-452C-BC38-F5F2C51C2B96}"/>
    <dgm:cxn modelId="{42C92C39-B6EE-4560-8F78-FA7BEBF0C450}" type="presParOf" srcId="{CA217CB1-FBA4-40CA-846E-3D6BA90E8F78}" destId="{BA744890-4AB5-4A35-9CFB-8D36AEE40A5E}" srcOrd="0" destOrd="0" presId="urn:microsoft.com/office/officeart/2005/8/layout/bProcess2"/>
    <dgm:cxn modelId="{79A0AE22-5024-41C1-A9EE-C148820F542D}" type="presParOf" srcId="{CA217CB1-FBA4-40CA-846E-3D6BA90E8F78}" destId="{63CF5191-765C-461D-8E54-99511E31DFB2}" srcOrd="1" destOrd="0" presId="urn:microsoft.com/office/officeart/2005/8/layout/bProcess2"/>
    <dgm:cxn modelId="{559E050D-B10A-4EC7-B60D-D636E2D770D1}" type="presParOf" srcId="{CA217CB1-FBA4-40CA-846E-3D6BA90E8F78}" destId="{AC8CC0B3-387B-4C4D-A1B4-AE2FC22E8C51}" srcOrd="2" destOrd="0" presId="urn:microsoft.com/office/officeart/2005/8/layout/bProcess2"/>
    <dgm:cxn modelId="{E804B89E-E492-4FDC-B5C3-7445E48906C7}" type="presParOf" srcId="{AC8CC0B3-387B-4C4D-A1B4-AE2FC22E8C51}" destId="{72F3099C-2770-4A5F-80FB-D15BEDDBA0E9}" srcOrd="0" destOrd="0" presId="urn:microsoft.com/office/officeart/2005/8/layout/bProcess2"/>
    <dgm:cxn modelId="{31F06FC8-F7D1-477C-9F1C-35221C9AE6F1}" type="presParOf" srcId="{AC8CC0B3-387B-4C4D-A1B4-AE2FC22E8C51}" destId="{C3F25F24-845D-4589-9B04-CC5919BBF37B}" srcOrd="1" destOrd="0" presId="urn:microsoft.com/office/officeart/2005/8/layout/bProcess2"/>
    <dgm:cxn modelId="{41019AB3-C8FA-4207-8D36-BAABB94685C9}" type="presParOf" srcId="{CA217CB1-FBA4-40CA-846E-3D6BA90E8F78}" destId="{3C38C7F3-8FA7-4673-8E87-2C4CCCE464DC}" srcOrd="3" destOrd="0" presId="urn:microsoft.com/office/officeart/2005/8/layout/bProcess2"/>
    <dgm:cxn modelId="{445FC79A-AFDD-40B5-B50F-1658D6273387}" type="presParOf" srcId="{CA217CB1-FBA4-40CA-846E-3D6BA90E8F78}" destId="{F9CB7DD5-773B-4BE2-AC06-A4E855682623}" srcOrd="4" destOrd="0" presId="urn:microsoft.com/office/officeart/2005/8/layout/bProcess2"/>
    <dgm:cxn modelId="{E3F4F422-7A45-4568-B837-1071DE2A17DF}" type="presParOf" srcId="{F9CB7DD5-773B-4BE2-AC06-A4E855682623}" destId="{F61B690B-8A28-4655-9659-A15DDEE1DDE9}" srcOrd="0" destOrd="0" presId="urn:microsoft.com/office/officeart/2005/8/layout/bProcess2"/>
    <dgm:cxn modelId="{9C79A4ED-0D10-4534-8FAB-402E8523EAC9}" type="presParOf" srcId="{F9CB7DD5-773B-4BE2-AC06-A4E855682623}" destId="{88243F41-97A5-42AE-BCA1-FBCE3D2DB804}" srcOrd="1" destOrd="0" presId="urn:microsoft.com/office/officeart/2005/8/layout/bProcess2"/>
    <dgm:cxn modelId="{F2EB20C7-EDBD-4E59-A877-7E00578A36E2}" type="presParOf" srcId="{CA217CB1-FBA4-40CA-846E-3D6BA90E8F78}" destId="{51D513D0-4BF4-4CF2-B8A7-7A1C9CB0C97D}" srcOrd="5" destOrd="0" presId="urn:microsoft.com/office/officeart/2005/8/layout/bProcess2"/>
    <dgm:cxn modelId="{A291890A-80C7-41B4-AF4D-E08B8B36CB87}" type="presParOf" srcId="{CA217CB1-FBA4-40CA-846E-3D6BA90E8F78}" destId="{F996C365-0131-4440-8E1B-5437053111C9}" srcOrd="6" destOrd="0" presId="urn:microsoft.com/office/officeart/2005/8/layout/bProcess2"/>
    <dgm:cxn modelId="{30801FD5-70D2-4827-A607-9B18F55D87B9}" type="presParOf" srcId="{F996C365-0131-4440-8E1B-5437053111C9}" destId="{36A54A72-8F11-4AF0-9D3C-CC385DBA9844}" srcOrd="0" destOrd="0" presId="urn:microsoft.com/office/officeart/2005/8/layout/bProcess2"/>
    <dgm:cxn modelId="{6CB696B2-7C36-4B65-A779-FA0FBCBE0D23}" type="presParOf" srcId="{F996C365-0131-4440-8E1B-5437053111C9}" destId="{1FBA0AF4-FC88-4316-9DB7-354CE70D3CFD}" srcOrd="1" destOrd="0" presId="urn:microsoft.com/office/officeart/2005/8/layout/bProcess2"/>
    <dgm:cxn modelId="{63F9EED8-368A-4482-99DB-F1145FE1D41C}" type="presParOf" srcId="{CA217CB1-FBA4-40CA-846E-3D6BA90E8F78}" destId="{27217818-C944-4D9C-993D-B69C4FFB0480}" srcOrd="7" destOrd="0" presId="urn:microsoft.com/office/officeart/2005/8/layout/bProcess2"/>
    <dgm:cxn modelId="{B3C01047-0BF7-40DF-9C24-2CED78155886}" type="presParOf" srcId="{CA217CB1-FBA4-40CA-846E-3D6BA90E8F78}" destId="{831A4B40-B69B-40DC-84E6-D09545C9C7FA}" srcOrd="8" destOrd="0" presId="urn:microsoft.com/office/officeart/2005/8/layout/bProcess2"/>
    <dgm:cxn modelId="{B2D8B7A8-91F7-45F6-B8E8-E30292441A5A}" type="presParOf" srcId="{831A4B40-B69B-40DC-84E6-D09545C9C7FA}" destId="{E6264D02-E933-4DEF-9B31-FACF57E27801}" srcOrd="0" destOrd="0" presId="urn:microsoft.com/office/officeart/2005/8/layout/bProcess2"/>
    <dgm:cxn modelId="{BF25DAAB-BBDB-44FE-92EA-FF6DA0F7F819}" type="presParOf" srcId="{831A4B40-B69B-40DC-84E6-D09545C9C7FA}" destId="{CB7D0253-C539-4583-A0F7-EFBA6E8AFC9A}" srcOrd="1" destOrd="0" presId="urn:microsoft.com/office/officeart/2005/8/layout/bProcess2"/>
    <dgm:cxn modelId="{2D050C43-943D-46C3-BB84-EC67F1E1F0C1}" type="presParOf" srcId="{CA217CB1-FBA4-40CA-846E-3D6BA90E8F78}" destId="{837F6706-CFE7-4616-9A1E-EC79EEF93100}" srcOrd="9" destOrd="0" presId="urn:microsoft.com/office/officeart/2005/8/layout/bProcess2"/>
    <dgm:cxn modelId="{AAA04054-E781-407C-A383-AACD7C7E2047}" type="presParOf" srcId="{CA217CB1-FBA4-40CA-846E-3D6BA90E8F78}" destId="{958F0852-2761-4C6C-A314-B9FF43DBF617}" srcOrd="10" destOrd="0" presId="urn:microsoft.com/office/officeart/2005/8/layout/bProcess2"/>
    <dgm:cxn modelId="{27B02001-3AC1-4BC6-935A-34FDF4A5F6CE}" type="presParOf" srcId="{958F0852-2761-4C6C-A314-B9FF43DBF617}" destId="{4A067C78-1E2B-42AC-A3A0-0D9C29AAD962}" srcOrd="0" destOrd="0" presId="urn:microsoft.com/office/officeart/2005/8/layout/bProcess2"/>
    <dgm:cxn modelId="{C186F67B-A72C-44B6-8E42-FCC82FD6691C}" type="presParOf" srcId="{958F0852-2761-4C6C-A314-B9FF43DBF617}" destId="{7FCD7D26-1B29-4143-BEB9-6C21F1DDB373}" srcOrd="1" destOrd="0" presId="urn:microsoft.com/office/officeart/2005/8/layout/bProcess2"/>
    <dgm:cxn modelId="{5C99DB54-BA53-429A-BDF0-C2A196F7DD0E}" type="presParOf" srcId="{CA217CB1-FBA4-40CA-846E-3D6BA90E8F78}" destId="{DCF93B3D-B612-46C2-A094-766D2FD7AA8D}" srcOrd="11" destOrd="0" presId="urn:microsoft.com/office/officeart/2005/8/layout/bProcess2"/>
    <dgm:cxn modelId="{2C340DE4-4EFB-478F-9394-0A246C591D83}" type="presParOf" srcId="{CA217CB1-FBA4-40CA-846E-3D6BA90E8F78}" destId="{28D47D5A-02EC-4678-9CCD-CC9881C3CB83}" srcOrd="12" destOrd="0" presId="urn:microsoft.com/office/officeart/2005/8/layout/b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700A29-6EC1-466A-900D-B489A9322171}" type="doc">
      <dgm:prSet loTypeId="urn:microsoft.com/office/officeart/2005/8/layout/chevron1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E0E160-E465-48EE-8DDE-E297345C75F2}">
      <dgm:prSet phldrT="[Text]" custT="1"/>
      <dgm:spPr/>
      <dgm:t>
        <a:bodyPr/>
        <a:lstStyle/>
        <a:p>
          <a:r>
            <a:rPr lang="id-ID" sz="3600" dirty="0" smtClean="0">
              <a:hlinkClick xmlns:r="http://schemas.openxmlformats.org/officeDocument/2006/relationships" r:id="rId1" action="ppaction://hlinksldjump"/>
            </a:rPr>
            <a:t>Sumber </a:t>
          </a:r>
          <a:endParaRPr lang="en-US" sz="3600" dirty="0"/>
        </a:p>
      </dgm:t>
    </dgm:pt>
    <dgm:pt modelId="{242FCE12-C450-4367-8216-D48DA98C7706}" type="parTrans" cxnId="{58436387-C09E-4101-83A3-BC506F6180EC}">
      <dgm:prSet/>
      <dgm:spPr/>
      <dgm:t>
        <a:bodyPr/>
        <a:lstStyle/>
        <a:p>
          <a:endParaRPr lang="en-US"/>
        </a:p>
      </dgm:t>
    </dgm:pt>
    <dgm:pt modelId="{674F8C8E-EB47-4E0E-BFA8-12D66B81F1A6}" type="sibTrans" cxnId="{58436387-C09E-4101-83A3-BC506F6180EC}">
      <dgm:prSet/>
      <dgm:spPr/>
      <dgm:t>
        <a:bodyPr/>
        <a:lstStyle/>
        <a:p>
          <a:endParaRPr lang="en-US"/>
        </a:p>
      </dgm:t>
    </dgm:pt>
    <dgm:pt modelId="{CAD1CFF4-8AA8-4EA2-A0CE-92A7051DD98F}">
      <dgm:prSet phldrT="[Text]" custT="1"/>
      <dgm:spPr/>
      <dgm:t>
        <a:bodyPr/>
        <a:lstStyle/>
        <a:p>
          <a:r>
            <a:rPr lang="en-US" sz="3200" dirty="0" smtClean="0">
              <a:hlinkClick xmlns:r="http://schemas.openxmlformats.org/officeDocument/2006/relationships" r:id="rId2" action="ppaction://hlinksldjump"/>
            </a:rPr>
            <a:t>Media </a:t>
          </a:r>
          <a:r>
            <a:rPr lang="en-US" sz="3200" dirty="0" err="1" smtClean="0">
              <a:hlinkClick xmlns:r="http://schemas.openxmlformats.org/officeDocument/2006/relationships" r:id="rId2" action="ppaction://hlinksldjump"/>
            </a:rPr>
            <a:t>Transmisi</a:t>
          </a:r>
          <a:endParaRPr lang="en-US" sz="3200" dirty="0"/>
        </a:p>
      </dgm:t>
    </dgm:pt>
    <dgm:pt modelId="{E3190046-A90A-4F00-A35D-A3EF6C11BEC2}" type="parTrans" cxnId="{ADFC8CA0-818E-4324-A3AC-D0B2E1997717}">
      <dgm:prSet/>
      <dgm:spPr/>
      <dgm:t>
        <a:bodyPr/>
        <a:lstStyle/>
        <a:p>
          <a:endParaRPr lang="en-US"/>
        </a:p>
      </dgm:t>
    </dgm:pt>
    <dgm:pt modelId="{6B96095B-57E8-442F-8B4E-A955B7ABF7B7}" type="sibTrans" cxnId="{ADFC8CA0-818E-4324-A3AC-D0B2E1997717}">
      <dgm:prSet/>
      <dgm:spPr/>
      <dgm:t>
        <a:bodyPr/>
        <a:lstStyle/>
        <a:p>
          <a:endParaRPr lang="en-US"/>
        </a:p>
      </dgm:t>
    </dgm:pt>
    <dgm:pt modelId="{BF42B495-7D47-4281-88F6-EE9D008534A5}">
      <dgm:prSet phldrT="[Text]" custT="1"/>
      <dgm:spPr/>
      <dgm:t>
        <a:bodyPr/>
        <a:lstStyle/>
        <a:p>
          <a:r>
            <a:rPr lang="id-ID" sz="4000" dirty="0" smtClean="0">
              <a:hlinkClick xmlns:r="http://schemas.openxmlformats.org/officeDocument/2006/relationships" r:id="rId3" action="ppaction://hlinksldjump"/>
            </a:rPr>
            <a:t>Tujuan</a:t>
          </a:r>
          <a:endParaRPr lang="en-US" sz="4000" dirty="0"/>
        </a:p>
      </dgm:t>
    </dgm:pt>
    <dgm:pt modelId="{F902A8C3-CC0F-4F0D-BFB0-8CC2CB506491}" type="parTrans" cxnId="{B0E74F40-55B9-49BA-A99E-2B62DD97CC9D}">
      <dgm:prSet/>
      <dgm:spPr/>
      <dgm:t>
        <a:bodyPr/>
        <a:lstStyle/>
        <a:p>
          <a:endParaRPr lang="en-US"/>
        </a:p>
      </dgm:t>
    </dgm:pt>
    <dgm:pt modelId="{19E943B4-5F12-4B69-9EF8-0DF84CEBBBA3}" type="sibTrans" cxnId="{B0E74F40-55B9-49BA-A99E-2B62DD97CC9D}">
      <dgm:prSet/>
      <dgm:spPr/>
      <dgm:t>
        <a:bodyPr/>
        <a:lstStyle/>
        <a:p>
          <a:endParaRPr lang="en-US"/>
        </a:p>
      </dgm:t>
    </dgm:pt>
    <dgm:pt modelId="{39B25A2E-83E9-46B5-BE82-F6360240D532}" type="pres">
      <dgm:prSet presAssocID="{AA700A29-6EC1-466A-900D-B489A93221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C9CB6-6222-49B4-A173-7C9A475721E5}" type="pres">
      <dgm:prSet presAssocID="{8DE0E160-E465-48EE-8DDE-E297345C75F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70429-2E48-4407-B305-FA1A982A2CDE}" type="pres">
      <dgm:prSet presAssocID="{674F8C8E-EB47-4E0E-BFA8-12D66B81F1A6}" presName="parTxOnlySpace" presStyleCnt="0"/>
      <dgm:spPr/>
      <dgm:t>
        <a:bodyPr/>
        <a:lstStyle/>
        <a:p>
          <a:endParaRPr lang="en-US"/>
        </a:p>
      </dgm:t>
    </dgm:pt>
    <dgm:pt modelId="{7E7273E7-CAB1-4739-AE1B-B78BD71BFEE8}" type="pres">
      <dgm:prSet presAssocID="{CAD1CFF4-8AA8-4EA2-A0CE-92A7051DD98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EB7BE-DF70-498B-8AD1-152D340C10EC}" type="pres">
      <dgm:prSet presAssocID="{6B96095B-57E8-442F-8B4E-A955B7ABF7B7}" presName="parTxOnlySpace" presStyleCnt="0"/>
      <dgm:spPr/>
      <dgm:t>
        <a:bodyPr/>
        <a:lstStyle/>
        <a:p>
          <a:endParaRPr lang="en-US"/>
        </a:p>
      </dgm:t>
    </dgm:pt>
    <dgm:pt modelId="{714299F0-EBE2-45E1-9A2C-675EB278AF85}" type="pres">
      <dgm:prSet presAssocID="{BF42B495-7D47-4281-88F6-EE9D008534A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74F40-55B9-49BA-A99E-2B62DD97CC9D}" srcId="{AA700A29-6EC1-466A-900D-B489A9322171}" destId="{BF42B495-7D47-4281-88F6-EE9D008534A5}" srcOrd="2" destOrd="0" parTransId="{F902A8C3-CC0F-4F0D-BFB0-8CC2CB506491}" sibTransId="{19E943B4-5F12-4B69-9EF8-0DF84CEBBBA3}"/>
    <dgm:cxn modelId="{58436387-C09E-4101-83A3-BC506F6180EC}" srcId="{AA700A29-6EC1-466A-900D-B489A9322171}" destId="{8DE0E160-E465-48EE-8DDE-E297345C75F2}" srcOrd="0" destOrd="0" parTransId="{242FCE12-C450-4367-8216-D48DA98C7706}" sibTransId="{674F8C8E-EB47-4E0E-BFA8-12D66B81F1A6}"/>
    <dgm:cxn modelId="{245318C8-5351-4334-B403-94E3FB3A04E6}" type="presOf" srcId="{8DE0E160-E465-48EE-8DDE-E297345C75F2}" destId="{939C9CB6-6222-49B4-A173-7C9A475721E5}" srcOrd="0" destOrd="0" presId="urn:microsoft.com/office/officeart/2005/8/layout/chevron1"/>
    <dgm:cxn modelId="{1D8C1642-19EE-476E-BBE7-24E4776FA594}" type="presOf" srcId="{BF42B495-7D47-4281-88F6-EE9D008534A5}" destId="{714299F0-EBE2-45E1-9A2C-675EB278AF85}" srcOrd="0" destOrd="0" presId="urn:microsoft.com/office/officeart/2005/8/layout/chevron1"/>
    <dgm:cxn modelId="{D24ACFA4-C8F8-4632-B99A-BED8A3398505}" type="presOf" srcId="{AA700A29-6EC1-466A-900D-B489A9322171}" destId="{39B25A2E-83E9-46B5-BE82-F6360240D532}" srcOrd="0" destOrd="0" presId="urn:microsoft.com/office/officeart/2005/8/layout/chevron1"/>
    <dgm:cxn modelId="{7A4751A5-9E7D-4C2C-BD08-D3E3E8561695}" type="presOf" srcId="{CAD1CFF4-8AA8-4EA2-A0CE-92A7051DD98F}" destId="{7E7273E7-CAB1-4739-AE1B-B78BD71BFEE8}" srcOrd="0" destOrd="0" presId="urn:microsoft.com/office/officeart/2005/8/layout/chevron1"/>
    <dgm:cxn modelId="{ADFC8CA0-818E-4324-A3AC-D0B2E1997717}" srcId="{AA700A29-6EC1-466A-900D-B489A9322171}" destId="{CAD1CFF4-8AA8-4EA2-A0CE-92A7051DD98F}" srcOrd="1" destOrd="0" parTransId="{E3190046-A90A-4F00-A35D-A3EF6C11BEC2}" sibTransId="{6B96095B-57E8-442F-8B4E-A955B7ABF7B7}"/>
    <dgm:cxn modelId="{79B654C7-A85A-4188-99C7-CD1369BCA6AF}" type="presParOf" srcId="{39B25A2E-83E9-46B5-BE82-F6360240D532}" destId="{939C9CB6-6222-49B4-A173-7C9A475721E5}" srcOrd="0" destOrd="0" presId="urn:microsoft.com/office/officeart/2005/8/layout/chevron1"/>
    <dgm:cxn modelId="{A64087DD-3691-484F-AA9E-2BB019DB76F8}" type="presParOf" srcId="{39B25A2E-83E9-46B5-BE82-F6360240D532}" destId="{94370429-2E48-4407-B305-FA1A982A2CDE}" srcOrd="1" destOrd="0" presId="urn:microsoft.com/office/officeart/2005/8/layout/chevron1"/>
    <dgm:cxn modelId="{BB8FECB6-31CA-455D-903C-BB82FCC86409}" type="presParOf" srcId="{39B25A2E-83E9-46B5-BE82-F6360240D532}" destId="{7E7273E7-CAB1-4739-AE1B-B78BD71BFEE8}" srcOrd="2" destOrd="0" presId="urn:microsoft.com/office/officeart/2005/8/layout/chevron1"/>
    <dgm:cxn modelId="{B92B9561-5724-4076-9632-EEE20AD6FF97}" type="presParOf" srcId="{39B25A2E-83E9-46B5-BE82-F6360240D532}" destId="{2A4EB7BE-DF70-498B-8AD1-152D340C10EC}" srcOrd="3" destOrd="0" presId="urn:microsoft.com/office/officeart/2005/8/layout/chevron1"/>
    <dgm:cxn modelId="{6E902E05-8E17-43A1-B27C-080AE0E3387F}" type="presParOf" srcId="{39B25A2E-83E9-46B5-BE82-F6360240D532}" destId="{714299F0-EBE2-45E1-9A2C-675EB278AF85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#2" minVer="12.0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h" for="des" ptType="node" op="equ"/>
      <dgm:constr type="primFontSz" for="des" forName="txOne" val="100"/>
      <dgm:constr type="primFontSz" for="des" forName="txTwo" val="100"/>
      <dgm:constr type="primFontSz" for="des" forName="txTwo" refType="primFontSz" refFor="des" refForName="txOne" op="lte"/>
      <dgm:constr type="primFontSz" for="des" forName="txThree" val="100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100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horzOne" refType="w"/>
          <dgm:constr type="w" for="ch" forName="txOne" refType="w" refFor="ch" refForName="horzOne" op="equ"/>
          <dgm:constr type="h" for="ch" forName="txOne" refType="w" refFor="ch" refForName="txOne" fact="0.56"/>
          <dgm:constr type="userH" for="des" ptType="node" refType="h" refFor="ch" refForName="txOne" op="equ"/>
        </dgm:constrLst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  <dgm:layoutNode name="parTransOne">
          <dgm:alg type="sp"/>
          <dgm:shape xmlns:r="http://schemas.openxmlformats.org/officeDocument/2006/relationships" r:blip="">
            <dgm:adjLst/>
          </dgm:shape>
          <dgm:presOf/>
          <dgm:constrLst/>
        </dgm:layoutNode>
        <dgm:layoutNode name="horzOne">
          <dgm:choose name="Name5">
            <dgm:if name="Name6" func="var" arg="dir" op="equ" val="norm">
              <dgm:alg type="lin">
                <dgm:param type="linDir" val="fromL"/>
                <dgm:param type="nodeVertAlign" val="t"/>
              </dgm:alg>
            </dgm:if>
            <dgm:else name="Name7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vertTwo" refType="w"/>
          </dgm:constrLst>
          <dgm:forEach name="Name8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horzTwo" refType="w"/>
                <dgm:constr type="w" for="ch" forName="txTwo" refType="w" refFor="ch" refForName="horzTwo" op="equ"/>
              </dgm:constrLst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2" fact="NaN" max="NaN"/>
                </dgm:ruleLst>
              </dgm:layoutNode>
              <dgm:layoutNode name="parTransTwo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  <dgm:layoutNode name="horzTwo">
                <dgm:choose name="Name9">
                  <dgm:if name="Name10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1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vertThree" refType="w"/>
                </dgm:constrLst>
                <dgm:forEach name="Name12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horzThree" refType="w"/>
                      <dgm:constr type="w" for="ch" forName="txThree" refType="w" refFor="ch" refForName="horzThree" op="equ"/>
                    </dgm:constrLst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2" fact="NaN" max="NaN"/>
                      </dgm:ruleLst>
                    </dgm:layoutNode>
                    <dgm:layoutNode name="parTransThree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</dgm:layoutNode>
                    <dgm:layoutNode name="horzThree">
                      <dgm:choose name="Name13">
                        <dgm:if name="Name14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15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vertFour" refType="w"/>
                      </dgm:constr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horzFour" refType="w" op="equ"/>
                            <dgm:constr type="w" for="ch" forName="txFour" refType="w" refFor="ch" refForName="horzFour" op="equ"/>
                          </dgm:constrLst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2" fact="NaN" max="NaN"/>
                            </dgm:ruleLst>
                          </dgm:layoutNode>
                          <dgm:layoutNode name="parTransFour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</dgm:layoutNode>
                          <dgm:layoutNode name="horzFour">
                            <dgm:choose name="Name16">
                              <dgm:if name="Name17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18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vertFour" refType="w"/>
                            </dgm:constrLst>
                            <dgm:forEach name="Name19" ref="repeat"/>
                          </dgm:layoutNode>
                        </dgm:layoutNode>
                        <dgm:choose name="Name20">
                          <dgm:if name="Name21" axis="self" ptType="node" func="revPos" op="gte" val="2">
                            <dgm:forEach name="Name22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>
                                  <dgm:constr type="w" val="15"/>
                                </dgm:constrLst>
                              </dgm:layoutNode>
                            </dgm:forEach>
                          </dgm:if>
                          <dgm:else name="Name23"/>
                        </dgm:choose>
                      </dgm:forEach>
                    </dgm:layoutNode>
                  </dgm:layoutNode>
                  <dgm:choose name="Name24">
                    <dgm:if name="Name25" axis="self" ptType="node" func="revPos" op="gte" val="2">
                      <dgm:forEach name="Name26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val="15"/>
                          </dgm:constrLst>
                        </dgm:layoutNode>
                      </dgm:forEach>
                    </dgm:if>
                    <dgm:else name="Name27"/>
                  </dgm:choose>
                </dgm:forEach>
              </dgm:layoutNode>
            </dgm:layoutNode>
            <dgm:choose name="Name28">
              <dgm:if name="Name29" axis="self" ptType="node" func="revPos" op="gte" val="2">
                <dgm:forEach name="Name30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val="15"/>
                    </dgm:constrLst>
                  </dgm:layoutNode>
                </dgm:forEach>
              </dgm:if>
              <dgm:else name="Name31"/>
            </dgm:choose>
          </dgm:forEach>
        </dgm:layoutNode>
      </dgm:layoutNode>
      <dgm:choose name="Name32">
        <dgm:if name="Name33" axis="self" ptType="node" func="revPos" op="gte" val="2">
          <dgm:forEach name="Name34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>
                <dgm:constr type="w" val="15"/>
              </dgm:constrLst>
            </dgm:layoutNode>
          </dgm:forEach>
        </dgm:if>
        <dgm:else name="Name3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#1">
  <dgm:title val="3-D Style 5"/>
  <dgm:desc val="3-D Style 5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3/27/2010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00370_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753600" cy="6858000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928662" y="1714488"/>
            <a:ext cx="7772400" cy="1974059"/>
          </a:xfrm>
        </p:spPr>
        <p:txBody>
          <a:bodyPr/>
          <a:lstStyle>
            <a:extLst/>
          </a:lstStyle>
          <a:p>
            <a:r>
              <a:rPr smtClean="0">
                <a:solidFill>
                  <a:schemeClr val="accent1"/>
                </a:solidFill>
              </a:rPr>
              <a:t>TEKNIK DAN MODEL KOMUNIKASI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</a:t>
            </a:r>
            <a:r>
              <a:rPr smtClean="0"/>
              <a:t>odel komunikasi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Komunikasi</a:t>
            </a:r>
            <a:r>
              <a:rPr lang="en-US" dirty="0" smtClean="0"/>
              <a:t> Data yang </a:t>
            </a:r>
            <a:r>
              <a:rPr lang="en-US" dirty="0" err="1" smtClean="0"/>
              <a:t>Disederhanakan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 b="37767"/>
          <a:stretch>
            <a:fillRect/>
          </a:stretch>
        </p:blipFill>
        <p:spPr bwMode="auto">
          <a:xfrm>
            <a:off x="76200" y="1987550"/>
            <a:ext cx="90678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12"/>
          <p:cNvGraphicFramePr>
            <a:graphicFrameLocks/>
          </p:cNvGraphicFramePr>
          <p:nvPr/>
        </p:nvGraphicFramePr>
        <p:xfrm>
          <a:off x="465138" y="1600200"/>
          <a:ext cx="83217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/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it-IT" dirty="0" smtClean="0"/>
              <a:t>komunikasi agar informasi sampai di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error yang minimal.</a:t>
            </a:r>
          </a:p>
          <a:p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source coding, compression, scrambling, modulation, line coding, spreading,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lain-lain </a:t>
            </a:r>
            <a:r>
              <a:rPr lang="en-US" dirty="0" smtClean="0"/>
              <a:t>yang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agar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929586" y="6000768"/>
            <a:ext cx="714380" cy="857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Transmisi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214974"/>
          </a:xfrm>
        </p:spPr>
        <p:txBody>
          <a:bodyPr>
            <a:noAutofit/>
          </a:bodyPr>
          <a:lstStyle/>
          <a:p>
            <a:r>
              <a:rPr lang="en-US" sz="2200" b="1" dirty="0" err="1" smtClean="0"/>
              <a:t>Kanal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fisik</a:t>
            </a:r>
            <a:r>
              <a:rPr lang="en-US" sz="2200" b="1" dirty="0" smtClean="0"/>
              <a:t> / guided</a:t>
            </a:r>
          </a:p>
          <a:p>
            <a:pPr marL="630238" indent="-268288">
              <a:buNone/>
            </a:pPr>
            <a:r>
              <a:rPr lang="en-US" sz="2200" dirty="0" smtClean="0"/>
              <a:t>• 	</a:t>
            </a:r>
            <a:r>
              <a:rPr lang="en-US" sz="2200" dirty="0" err="1" smtClean="0"/>
              <a:t>Kabel</a:t>
            </a:r>
            <a:r>
              <a:rPr lang="en-US" sz="2200" dirty="0" smtClean="0"/>
              <a:t> </a:t>
            </a:r>
            <a:r>
              <a:rPr lang="en-US" sz="2200" dirty="0" err="1" smtClean="0"/>
              <a:t>tembaga</a:t>
            </a:r>
            <a:r>
              <a:rPr lang="en-US" sz="2200" dirty="0" smtClean="0"/>
              <a:t>: Unshielded-Twisted-Pair, Coaxial.</a:t>
            </a:r>
          </a:p>
          <a:p>
            <a:pPr marL="630238" indent="-268288">
              <a:buNone/>
            </a:pPr>
            <a:r>
              <a:rPr lang="fr-FR" sz="2200" dirty="0" smtClean="0"/>
              <a:t>•	</a:t>
            </a:r>
            <a:r>
              <a:rPr lang="fr-FR" sz="2200" dirty="0" err="1" smtClean="0"/>
              <a:t>Serat</a:t>
            </a:r>
            <a:r>
              <a:rPr lang="fr-FR" sz="2200" dirty="0" smtClean="0"/>
              <a:t> </a:t>
            </a:r>
            <a:r>
              <a:rPr lang="fr-FR" sz="2200" dirty="0" err="1" smtClean="0"/>
              <a:t>optik</a:t>
            </a:r>
            <a:r>
              <a:rPr lang="fr-FR" sz="2200" dirty="0" smtClean="0"/>
              <a:t>: multi-mode </a:t>
            </a:r>
            <a:r>
              <a:rPr lang="fr-FR" sz="2200" dirty="0" err="1" smtClean="0"/>
              <a:t>atau</a:t>
            </a:r>
            <a:r>
              <a:rPr lang="fr-FR" sz="2200" dirty="0" smtClean="0"/>
              <a:t> single-mode.</a:t>
            </a:r>
          </a:p>
          <a:p>
            <a:pPr marL="630238" indent="0">
              <a:buNone/>
            </a:pPr>
            <a:r>
              <a:rPr lang="sv-SE" sz="2200" dirty="0" smtClean="0"/>
              <a:t>Misalnya: hubungan antar sentral telepon, kabel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 </a:t>
            </a:r>
            <a:r>
              <a:rPr lang="en-US" sz="2200" dirty="0" err="1" smtClean="0"/>
              <a:t>bawah</a:t>
            </a:r>
            <a:r>
              <a:rPr lang="en-US" sz="2200" dirty="0" smtClean="0"/>
              <a:t> </a:t>
            </a:r>
            <a:r>
              <a:rPr lang="en-US" sz="2200" dirty="0" err="1" smtClean="0"/>
              <a:t>laut</a:t>
            </a:r>
            <a:r>
              <a:rPr lang="en-US" sz="2200" dirty="0" smtClean="0"/>
              <a:t> (submarine cable).</a:t>
            </a:r>
          </a:p>
          <a:p>
            <a:pPr marL="630238" indent="0">
              <a:buNone/>
            </a:pPr>
            <a:endParaRPr lang="en-US" sz="2200" dirty="0" smtClean="0"/>
          </a:p>
          <a:p>
            <a:r>
              <a:rPr lang="it-IT" sz="2200" dirty="0" smtClean="0"/>
              <a:t>Kanal non-Fisik (udara) / Unguided</a:t>
            </a:r>
          </a:p>
          <a:p>
            <a:pPr marL="630238" indent="-268288">
              <a:buNone/>
            </a:pPr>
            <a:r>
              <a:rPr lang="en-US" sz="2200" dirty="0" smtClean="0"/>
              <a:t>•	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Satellite: geo-stationer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.</a:t>
            </a:r>
          </a:p>
          <a:p>
            <a:pPr marL="630238" indent="0">
              <a:buNone/>
            </a:pPr>
            <a:r>
              <a:rPr lang="fi-FI" sz="2200" dirty="0" smtClean="0"/>
              <a:t>Misalnya: siaran TV atau percakapan telepon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satelit</a:t>
            </a:r>
            <a:r>
              <a:rPr lang="en-US" sz="2200" dirty="0" smtClean="0"/>
              <a:t>.</a:t>
            </a:r>
          </a:p>
          <a:p>
            <a:pPr marL="630238" indent="-268288">
              <a:buNone/>
            </a:pPr>
            <a:r>
              <a:rPr lang="en-US" sz="2200" dirty="0" smtClean="0"/>
              <a:t>•	</a:t>
            </a:r>
            <a:r>
              <a:rPr lang="en-US" sz="2200" dirty="0" err="1" smtClean="0"/>
              <a:t>Gelombang</a:t>
            </a:r>
            <a:r>
              <a:rPr lang="en-US" sz="2200" dirty="0" smtClean="0"/>
              <a:t> </a:t>
            </a:r>
            <a:r>
              <a:rPr lang="en-US" sz="2200" dirty="0" err="1" smtClean="0"/>
              <a:t>mikro</a:t>
            </a:r>
            <a:r>
              <a:rPr lang="en-US" sz="2200" dirty="0" smtClean="0"/>
              <a:t>: </a:t>
            </a:r>
            <a:r>
              <a:rPr lang="en-US" sz="2200" dirty="0" err="1" smtClean="0"/>
              <a:t>LoS</a:t>
            </a:r>
            <a:r>
              <a:rPr lang="en-US" sz="2200" dirty="0" smtClean="0"/>
              <a:t> (line-of-sight),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troposcattering</a:t>
            </a:r>
            <a:endParaRPr lang="en-US" sz="2200" dirty="0" smtClean="0"/>
          </a:p>
          <a:p>
            <a:pPr marL="630238" indent="0">
              <a:buNone/>
            </a:pP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: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 HP </a:t>
            </a:r>
            <a:r>
              <a:rPr lang="en-US" sz="2200" dirty="0" err="1" smtClean="0"/>
              <a:t>ke</a:t>
            </a:r>
            <a:r>
              <a:rPr lang="en-US" sz="2200" dirty="0" smtClean="0"/>
              <a:t> BTS, </a:t>
            </a:r>
            <a:r>
              <a:rPr lang="it-IT" sz="2200" dirty="0" smtClean="0"/>
              <a:t>pemancar FM ke radio penerima di rumah.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Transmisi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32593"/>
            <a:ext cx="8327117" cy="502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Transmisi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2286016" cy="182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071942"/>
            <a:ext cx="72771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928802"/>
            <a:ext cx="39528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Distorsi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Komunikasi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it-IT" dirty="0" smtClean="0"/>
              <a:t>makna dari suatu informasi/pesan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pun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terdistorsi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lost </a:t>
            </a:r>
            <a:r>
              <a:rPr lang="en-US" dirty="0" smtClean="0"/>
              <a:t>(</a:t>
            </a:r>
            <a:r>
              <a:rPr lang="en-US" dirty="0" err="1" smtClean="0"/>
              <a:t>hilang</a:t>
            </a:r>
            <a:r>
              <a:rPr lang="en-US" dirty="0" smtClean="0"/>
              <a:t>), </a:t>
            </a:r>
            <a:r>
              <a:rPr lang="en-US" i="1" dirty="0" smtClean="0"/>
              <a:t>destroyed </a:t>
            </a:r>
            <a:r>
              <a:rPr lang="en-US" dirty="0" smtClean="0"/>
              <a:t>(</a:t>
            </a:r>
            <a:r>
              <a:rPr lang="en-US" dirty="0" err="1" smtClean="0"/>
              <a:t>rusak</a:t>
            </a:r>
            <a:r>
              <a:rPr lang="en-US" dirty="0" smtClean="0"/>
              <a:t>), </a:t>
            </a:r>
            <a:r>
              <a:rPr lang="en-US" i="1" dirty="0" smtClean="0"/>
              <a:t>modified or altered </a:t>
            </a:r>
            <a:r>
              <a:rPr lang="en-US" dirty="0" smtClean="0"/>
              <a:t>(</a:t>
            </a:r>
            <a:r>
              <a:rPr lang="en-US" dirty="0" err="1" smtClean="0"/>
              <a:t>berubah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Noise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gangguan-gangguan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bercampur</a:t>
            </a:r>
            <a:r>
              <a:rPr lang="en-US" dirty="0" smtClean="0"/>
              <a:t> </a:t>
            </a:r>
            <a:r>
              <a:rPr lang="sv-SE" dirty="0" smtClean="0"/>
              <a:t>dengan (mengacau) pesan yang sedang </a:t>
            </a:r>
            <a:r>
              <a:rPr lang="en-US" dirty="0" err="1" smtClean="0"/>
              <a:t>dikirim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interferensi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Atenuasi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en-US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Attenuation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3214686"/>
            <a:ext cx="7772400" cy="3357586"/>
          </a:xfrm>
        </p:spPr>
        <p:txBody>
          <a:bodyPr/>
          <a:lstStyle/>
          <a:p>
            <a:r>
              <a:rPr lang="id-ID" dirty="0" smtClean="0"/>
              <a:t>Thermal Noise</a:t>
            </a:r>
          </a:p>
          <a:p>
            <a:r>
              <a:rPr lang="id-ID" dirty="0" smtClean="0"/>
              <a:t>Crosstalk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500694" y="1395398"/>
            <a:ext cx="1357322" cy="465939"/>
            <a:chOff x="2643174" y="1607327"/>
            <a:chExt cx="1357322" cy="465939"/>
          </a:xfrm>
        </p:grpSpPr>
        <p:sp>
          <p:nvSpPr>
            <p:cNvPr id="14" name="Freeform 13"/>
            <p:cNvSpPr/>
            <p:nvPr/>
          </p:nvSpPr>
          <p:spPr>
            <a:xfrm>
              <a:off x="3143240" y="1643050"/>
              <a:ext cx="71438" cy="142876"/>
            </a:xfrm>
            <a:custGeom>
              <a:avLst/>
              <a:gdLst>
                <a:gd name="connsiteX0" fmla="*/ 4229 w 1058156"/>
                <a:gd name="connsiteY0" fmla="*/ 476250 h 1035050"/>
                <a:gd name="connsiteX1" fmla="*/ 42329 w 1058156"/>
                <a:gd name="connsiteY1" fmla="*/ 279400 h 1035050"/>
                <a:gd name="connsiteX2" fmla="*/ 48679 w 1058156"/>
                <a:gd name="connsiteY2" fmla="*/ 254000 h 1035050"/>
                <a:gd name="connsiteX3" fmla="*/ 55029 w 1058156"/>
                <a:gd name="connsiteY3" fmla="*/ 222250 h 1035050"/>
                <a:gd name="connsiteX4" fmla="*/ 67729 w 1058156"/>
                <a:gd name="connsiteY4" fmla="*/ 203200 h 1035050"/>
                <a:gd name="connsiteX5" fmla="*/ 86779 w 1058156"/>
                <a:gd name="connsiteY5" fmla="*/ 177800 h 1035050"/>
                <a:gd name="connsiteX6" fmla="*/ 99479 w 1058156"/>
                <a:gd name="connsiteY6" fmla="*/ 158750 h 1035050"/>
                <a:gd name="connsiteX7" fmla="*/ 143929 w 1058156"/>
                <a:gd name="connsiteY7" fmla="*/ 114300 h 1035050"/>
                <a:gd name="connsiteX8" fmla="*/ 194729 w 1058156"/>
                <a:gd name="connsiteY8" fmla="*/ 63500 h 1035050"/>
                <a:gd name="connsiteX9" fmla="*/ 213779 w 1058156"/>
                <a:gd name="connsiteY9" fmla="*/ 44450 h 1035050"/>
                <a:gd name="connsiteX10" fmla="*/ 232829 w 1058156"/>
                <a:gd name="connsiteY10" fmla="*/ 25400 h 1035050"/>
                <a:gd name="connsiteX11" fmla="*/ 270929 w 1058156"/>
                <a:gd name="connsiteY11" fmla="*/ 0 h 1035050"/>
                <a:gd name="connsiteX12" fmla="*/ 309029 w 1058156"/>
                <a:gd name="connsiteY12" fmla="*/ 95250 h 1035050"/>
                <a:gd name="connsiteX13" fmla="*/ 328079 w 1058156"/>
                <a:gd name="connsiteY13" fmla="*/ 139700 h 1035050"/>
                <a:gd name="connsiteX14" fmla="*/ 347129 w 1058156"/>
                <a:gd name="connsiteY14" fmla="*/ 234950 h 1035050"/>
                <a:gd name="connsiteX15" fmla="*/ 359829 w 1058156"/>
                <a:gd name="connsiteY15" fmla="*/ 285750 h 1035050"/>
                <a:gd name="connsiteX16" fmla="*/ 372529 w 1058156"/>
                <a:gd name="connsiteY16" fmla="*/ 393700 h 1035050"/>
                <a:gd name="connsiteX17" fmla="*/ 385229 w 1058156"/>
                <a:gd name="connsiteY17" fmla="*/ 412750 h 1035050"/>
                <a:gd name="connsiteX18" fmla="*/ 397929 w 1058156"/>
                <a:gd name="connsiteY18" fmla="*/ 444500 h 1035050"/>
                <a:gd name="connsiteX19" fmla="*/ 429679 w 1058156"/>
                <a:gd name="connsiteY19" fmla="*/ 571500 h 1035050"/>
                <a:gd name="connsiteX20" fmla="*/ 448729 w 1058156"/>
                <a:gd name="connsiteY20" fmla="*/ 615950 h 1035050"/>
                <a:gd name="connsiteX21" fmla="*/ 486829 w 1058156"/>
                <a:gd name="connsiteY21" fmla="*/ 717550 h 1035050"/>
                <a:gd name="connsiteX22" fmla="*/ 505879 w 1058156"/>
                <a:gd name="connsiteY22" fmla="*/ 882650 h 1035050"/>
                <a:gd name="connsiteX23" fmla="*/ 518579 w 1058156"/>
                <a:gd name="connsiteY23" fmla="*/ 901700 h 1035050"/>
                <a:gd name="connsiteX24" fmla="*/ 537629 w 1058156"/>
                <a:gd name="connsiteY24" fmla="*/ 939800 h 1035050"/>
                <a:gd name="connsiteX25" fmla="*/ 569379 w 1058156"/>
                <a:gd name="connsiteY25" fmla="*/ 1035050 h 1035050"/>
                <a:gd name="connsiteX26" fmla="*/ 588429 w 1058156"/>
                <a:gd name="connsiteY26" fmla="*/ 431800 h 1035050"/>
                <a:gd name="connsiteX27" fmla="*/ 594779 w 1058156"/>
                <a:gd name="connsiteY27" fmla="*/ 368300 h 1035050"/>
                <a:gd name="connsiteX28" fmla="*/ 620179 w 1058156"/>
                <a:gd name="connsiteY28" fmla="*/ 260350 h 1035050"/>
                <a:gd name="connsiteX29" fmla="*/ 626529 w 1058156"/>
                <a:gd name="connsiteY29" fmla="*/ 139700 h 1035050"/>
                <a:gd name="connsiteX30" fmla="*/ 632879 w 1058156"/>
                <a:gd name="connsiteY30" fmla="*/ 114300 h 1035050"/>
                <a:gd name="connsiteX31" fmla="*/ 651929 w 1058156"/>
                <a:gd name="connsiteY31" fmla="*/ 184150 h 1035050"/>
                <a:gd name="connsiteX32" fmla="*/ 677329 w 1058156"/>
                <a:gd name="connsiteY32" fmla="*/ 285750 h 1035050"/>
                <a:gd name="connsiteX33" fmla="*/ 696379 w 1058156"/>
                <a:gd name="connsiteY33" fmla="*/ 279400 h 1035050"/>
                <a:gd name="connsiteX34" fmla="*/ 747179 w 1058156"/>
                <a:gd name="connsiteY34" fmla="*/ 330200 h 1035050"/>
                <a:gd name="connsiteX35" fmla="*/ 785279 w 1058156"/>
                <a:gd name="connsiteY35" fmla="*/ 463550 h 1035050"/>
                <a:gd name="connsiteX36" fmla="*/ 823379 w 1058156"/>
                <a:gd name="connsiteY36" fmla="*/ 565150 h 1035050"/>
                <a:gd name="connsiteX37" fmla="*/ 842429 w 1058156"/>
                <a:gd name="connsiteY37" fmla="*/ 558800 h 1035050"/>
                <a:gd name="connsiteX38" fmla="*/ 886879 w 1058156"/>
                <a:gd name="connsiteY38" fmla="*/ 514350 h 1035050"/>
                <a:gd name="connsiteX39" fmla="*/ 918629 w 1058156"/>
                <a:gd name="connsiteY39" fmla="*/ 495300 h 1035050"/>
                <a:gd name="connsiteX40" fmla="*/ 1045629 w 1058156"/>
                <a:gd name="connsiteY40" fmla="*/ 495300 h 1035050"/>
                <a:gd name="connsiteX41" fmla="*/ 1045629 w 1058156"/>
                <a:gd name="connsiteY41" fmla="*/ 457200 h 103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058156" h="1035050">
                  <a:moveTo>
                    <a:pt x="4229" y="476250"/>
                  </a:moveTo>
                  <a:cubicBezTo>
                    <a:pt x="35163" y="228776"/>
                    <a:pt x="0" y="395806"/>
                    <a:pt x="42329" y="279400"/>
                  </a:cubicBezTo>
                  <a:cubicBezTo>
                    <a:pt x="45311" y="271198"/>
                    <a:pt x="46786" y="262519"/>
                    <a:pt x="48679" y="254000"/>
                  </a:cubicBezTo>
                  <a:cubicBezTo>
                    <a:pt x="51020" y="243464"/>
                    <a:pt x="51239" y="232356"/>
                    <a:pt x="55029" y="222250"/>
                  </a:cubicBezTo>
                  <a:cubicBezTo>
                    <a:pt x="57709" y="215104"/>
                    <a:pt x="63293" y="209410"/>
                    <a:pt x="67729" y="203200"/>
                  </a:cubicBezTo>
                  <a:cubicBezTo>
                    <a:pt x="73880" y="194588"/>
                    <a:pt x="80628" y="186412"/>
                    <a:pt x="86779" y="177800"/>
                  </a:cubicBezTo>
                  <a:cubicBezTo>
                    <a:pt x="91215" y="171590"/>
                    <a:pt x="94374" y="164423"/>
                    <a:pt x="99479" y="158750"/>
                  </a:cubicBezTo>
                  <a:cubicBezTo>
                    <a:pt x="113496" y="143175"/>
                    <a:pt x="129112" y="129117"/>
                    <a:pt x="143929" y="114300"/>
                  </a:cubicBezTo>
                  <a:lnTo>
                    <a:pt x="194729" y="63500"/>
                  </a:lnTo>
                  <a:lnTo>
                    <a:pt x="213779" y="44450"/>
                  </a:lnTo>
                  <a:cubicBezTo>
                    <a:pt x="220129" y="38100"/>
                    <a:pt x="225357" y="30381"/>
                    <a:pt x="232829" y="25400"/>
                  </a:cubicBezTo>
                  <a:lnTo>
                    <a:pt x="270929" y="0"/>
                  </a:lnTo>
                  <a:cubicBezTo>
                    <a:pt x="311293" y="40364"/>
                    <a:pt x="279636" y="2173"/>
                    <a:pt x="309029" y="95250"/>
                  </a:cubicBezTo>
                  <a:cubicBezTo>
                    <a:pt x="313883" y="110622"/>
                    <a:pt x="321729" y="124883"/>
                    <a:pt x="328079" y="139700"/>
                  </a:cubicBezTo>
                  <a:cubicBezTo>
                    <a:pt x="334429" y="171450"/>
                    <a:pt x="340251" y="203310"/>
                    <a:pt x="347129" y="234950"/>
                  </a:cubicBezTo>
                  <a:cubicBezTo>
                    <a:pt x="350837" y="252006"/>
                    <a:pt x="357071" y="268515"/>
                    <a:pt x="359829" y="285750"/>
                  </a:cubicBezTo>
                  <a:cubicBezTo>
                    <a:pt x="365553" y="321526"/>
                    <a:pt x="365423" y="358172"/>
                    <a:pt x="372529" y="393700"/>
                  </a:cubicBezTo>
                  <a:cubicBezTo>
                    <a:pt x="374026" y="401184"/>
                    <a:pt x="381816" y="405924"/>
                    <a:pt x="385229" y="412750"/>
                  </a:cubicBezTo>
                  <a:cubicBezTo>
                    <a:pt x="390327" y="422945"/>
                    <a:pt x="394856" y="433524"/>
                    <a:pt x="397929" y="444500"/>
                  </a:cubicBezTo>
                  <a:cubicBezTo>
                    <a:pt x="409695" y="486520"/>
                    <a:pt x="412490" y="531392"/>
                    <a:pt x="429679" y="571500"/>
                  </a:cubicBezTo>
                  <a:cubicBezTo>
                    <a:pt x="436029" y="586317"/>
                    <a:pt x="443875" y="600578"/>
                    <a:pt x="448729" y="615950"/>
                  </a:cubicBezTo>
                  <a:cubicBezTo>
                    <a:pt x="480172" y="715518"/>
                    <a:pt x="448098" y="665909"/>
                    <a:pt x="486829" y="717550"/>
                  </a:cubicBezTo>
                  <a:cubicBezTo>
                    <a:pt x="493179" y="772583"/>
                    <a:pt x="496466" y="828057"/>
                    <a:pt x="505879" y="882650"/>
                  </a:cubicBezTo>
                  <a:cubicBezTo>
                    <a:pt x="507176" y="890171"/>
                    <a:pt x="514873" y="895029"/>
                    <a:pt x="518579" y="901700"/>
                  </a:cubicBezTo>
                  <a:cubicBezTo>
                    <a:pt x="525475" y="914112"/>
                    <a:pt x="532574" y="926531"/>
                    <a:pt x="537629" y="939800"/>
                  </a:cubicBezTo>
                  <a:cubicBezTo>
                    <a:pt x="549543" y="971075"/>
                    <a:pt x="569379" y="1035050"/>
                    <a:pt x="569379" y="1035050"/>
                  </a:cubicBezTo>
                  <a:cubicBezTo>
                    <a:pt x="575729" y="833967"/>
                    <a:pt x="580770" y="632838"/>
                    <a:pt x="588429" y="431800"/>
                  </a:cubicBezTo>
                  <a:cubicBezTo>
                    <a:pt x="589239" y="410543"/>
                    <a:pt x="590906" y="389217"/>
                    <a:pt x="594779" y="368300"/>
                  </a:cubicBezTo>
                  <a:cubicBezTo>
                    <a:pt x="601510" y="331952"/>
                    <a:pt x="620179" y="260350"/>
                    <a:pt x="620179" y="260350"/>
                  </a:cubicBezTo>
                  <a:cubicBezTo>
                    <a:pt x="622296" y="220133"/>
                    <a:pt x="623040" y="179821"/>
                    <a:pt x="626529" y="139700"/>
                  </a:cubicBezTo>
                  <a:cubicBezTo>
                    <a:pt x="627285" y="131006"/>
                    <a:pt x="628549" y="106723"/>
                    <a:pt x="632879" y="114300"/>
                  </a:cubicBezTo>
                  <a:cubicBezTo>
                    <a:pt x="644853" y="135254"/>
                    <a:pt x="646580" y="160616"/>
                    <a:pt x="651929" y="184150"/>
                  </a:cubicBezTo>
                  <a:cubicBezTo>
                    <a:pt x="675201" y="286548"/>
                    <a:pt x="651730" y="221752"/>
                    <a:pt x="677329" y="285750"/>
                  </a:cubicBezTo>
                  <a:cubicBezTo>
                    <a:pt x="683679" y="283633"/>
                    <a:pt x="689753" y="278453"/>
                    <a:pt x="696379" y="279400"/>
                  </a:cubicBezTo>
                  <a:cubicBezTo>
                    <a:pt x="725154" y="283511"/>
                    <a:pt x="733099" y="309080"/>
                    <a:pt x="747179" y="330200"/>
                  </a:cubicBezTo>
                  <a:cubicBezTo>
                    <a:pt x="759879" y="374650"/>
                    <a:pt x="764605" y="422202"/>
                    <a:pt x="785279" y="463550"/>
                  </a:cubicBezTo>
                  <a:cubicBezTo>
                    <a:pt x="814212" y="521416"/>
                    <a:pt x="800249" y="488050"/>
                    <a:pt x="823379" y="565150"/>
                  </a:cubicBezTo>
                  <a:cubicBezTo>
                    <a:pt x="829729" y="563033"/>
                    <a:pt x="837202" y="562981"/>
                    <a:pt x="842429" y="558800"/>
                  </a:cubicBezTo>
                  <a:cubicBezTo>
                    <a:pt x="858791" y="545710"/>
                    <a:pt x="868911" y="525131"/>
                    <a:pt x="886879" y="514350"/>
                  </a:cubicBezTo>
                  <a:lnTo>
                    <a:pt x="918629" y="495300"/>
                  </a:lnTo>
                  <a:cubicBezTo>
                    <a:pt x="958772" y="435085"/>
                    <a:pt x="893344" y="520681"/>
                    <a:pt x="1045629" y="495300"/>
                  </a:cubicBezTo>
                  <a:cubicBezTo>
                    <a:pt x="1058156" y="493212"/>
                    <a:pt x="1045629" y="469900"/>
                    <a:pt x="1045629" y="45720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47822" y="1607327"/>
              <a:ext cx="81170" cy="214314"/>
            </a:xfrm>
            <a:custGeom>
              <a:avLst/>
              <a:gdLst>
                <a:gd name="connsiteX0" fmla="*/ 19270 w 410636"/>
                <a:gd name="connsiteY0" fmla="*/ 273050 h 571500"/>
                <a:gd name="connsiteX1" fmla="*/ 220 w 410636"/>
                <a:gd name="connsiteY1" fmla="*/ 25400 h 571500"/>
                <a:gd name="connsiteX2" fmla="*/ 12920 w 410636"/>
                <a:gd name="connsiteY2" fmla="*/ 0 h 571500"/>
                <a:gd name="connsiteX3" fmla="*/ 25620 w 410636"/>
                <a:gd name="connsiteY3" fmla="*/ 25400 h 571500"/>
                <a:gd name="connsiteX4" fmla="*/ 51020 w 410636"/>
                <a:gd name="connsiteY4" fmla="*/ 76200 h 571500"/>
                <a:gd name="connsiteX5" fmla="*/ 63720 w 410636"/>
                <a:gd name="connsiteY5" fmla="*/ 114300 h 571500"/>
                <a:gd name="connsiteX6" fmla="*/ 76420 w 410636"/>
                <a:gd name="connsiteY6" fmla="*/ 158750 h 571500"/>
                <a:gd name="connsiteX7" fmla="*/ 89120 w 410636"/>
                <a:gd name="connsiteY7" fmla="*/ 177800 h 571500"/>
                <a:gd name="connsiteX8" fmla="*/ 108170 w 410636"/>
                <a:gd name="connsiteY8" fmla="*/ 215900 h 571500"/>
                <a:gd name="connsiteX9" fmla="*/ 133570 w 410636"/>
                <a:gd name="connsiteY9" fmla="*/ 266700 h 571500"/>
                <a:gd name="connsiteX10" fmla="*/ 146270 w 410636"/>
                <a:gd name="connsiteY10" fmla="*/ 336550 h 571500"/>
                <a:gd name="connsiteX11" fmla="*/ 158970 w 410636"/>
                <a:gd name="connsiteY11" fmla="*/ 368300 h 571500"/>
                <a:gd name="connsiteX12" fmla="*/ 178020 w 410636"/>
                <a:gd name="connsiteY12" fmla="*/ 457200 h 571500"/>
                <a:gd name="connsiteX13" fmla="*/ 203420 w 410636"/>
                <a:gd name="connsiteY13" fmla="*/ 571500 h 571500"/>
                <a:gd name="connsiteX14" fmla="*/ 178020 w 410636"/>
                <a:gd name="connsiteY14" fmla="*/ 419100 h 571500"/>
                <a:gd name="connsiteX15" fmla="*/ 197070 w 410636"/>
                <a:gd name="connsiteY15" fmla="*/ 342900 h 571500"/>
                <a:gd name="connsiteX16" fmla="*/ 235170 w 410636"/>
                <a:gd name="connsiteY16" fmla="*/ 209550 h 571500"/>
                <a:gd name="connsiteX17" fmla="*/ 292320 w 410636"/>
                <a:gd name="connsiteY17" fmla="*/ 266700 h 571500"/>
                <a:gd name="connsiteX18" fmla="*/ 305020 w 410636"/>
                <a:gd name="connsiteY18" fmla="*/ 336550 h 571500"/>
                <a:gd name="connsiteX19" fmla="*/ 349470 w 410636"/>
                <a:gd name="connsiteY19" fmla="*/ 311150 h 571500"/>
                <a:gd name="connsiteX20" fmla="*/ 368520 w 410636"/>
                <a:gd name="connsiteY20" fmla="*/ 273050 h 571500"/>
                <a:gd name="connsiteX21" fmla="*/ 387570 w 410636"/>
                <a:gd name="connsiteY21" fmla="*/ 247650 h 571500"/>
                <a:gd name="connsiteX22" fmla="*/ 406620 w 410636"/>
                <a:gd name="connsiteY22" fmla="*/ 228600 h 571500"/>
                <a:gd name="connsiteX23" fmla="*/ 406620 w 410636"/>
                <a:gd name="connsiteY23" fmla="*/ 190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0636" h="571500">
                  <a:moveTo>
                    <a:pt x="19270" y="273050"/>
                  </a:moveTo>
                  <a:cubicBezTo>
                    <a:pt x="12920" y="190500"/>
                    <a:pt x="2145" y="108171"/>
                    <a:pt x="220" y="25400"/>
                  </a:cubicBezTo>
                  <a:cubicBezTo>
                    <a:pt x="0" y="15937"/>
                    <a:pt x="3454" y="0"/>
                    <a:pt x="12920" y="0"/>
                  </a:cubicBezTo>
                  <a:cubicBezTo>
                    <a:pt x="22386" y="0"/>
                    <a:pt x="20924" y="17181"/>
                    <a:pt x="25620" y="25400"/>
                  </a:cubicBezTo>
                  <a:cubicBezTo>
                    <a:pt x="46798" y="62462"/>
                    <a:pt x="32266" y="24627"/>
                    <a:pt x="51020" y="76200"/>
                  </a:cubicBezTo>
                  <a:cubicBezTo>
                    <a:pt x="55595" y="88781"/>
                    <a:pt x="59783" y="101505"/>
                    <a:pt x="63720" y="114300"/>
                  </a:cubicBezTo>
                  <a:cubicBezTo>
                    <a:pt x="68252" y="129028"/>
                    <a:pt x="70697" y="144443"/>
                    <a:pt x="76420" y="158750"/>
                  </a:cubicBezTo>
                  <a:cubicBezTo>
                    <a:pt x="79254" y="165836"/>
                    <a:pt x="85414" y="171129"/>
                    <a:pt x="89120" y="177800"/>
                  </a:cubicBezTo>
                  <a:cubicBezTo>
                    <a:pt x="96016" y="190212"/>
                    <a:pt x="102294" y="202974"/>
                    <a:pt x="108170" y="215900"/>
                  </a:cubicBezTo>
                  <a:cubicBezTo>
                    <a:pt x="130362" y="264722"/>
                    <a:pt x="110090" y="231480"/>
                    <a:pt x="133570" y="266700"/>
                  </a:cubicBezTo>
                  <a:cubicBezTo>
                    <a:pt x="137803" y="289983"/>
                    <a:pt x="140530" y="313592"/>
                    <a:pt x="146270" y="336550"/>
                  </a:cubicBezTo>
                  <a:cubicBezTo>
                    <a:pt x="149035" y="347608"/>
                    <a:pt x="156069" y="357277"/>
                    <a:pt x="158970" y="368300"/>
                  </a:cubicBezTo>
                  <a:cubicBezTo>
                    <a:pt x="166683" y="397608"/>
                    <a:pt x="172692" y="427366"/>
                    <a:pt x="178020" y="457200"/>
                  </a:cubicBezTo>
                  <a:cubicBezTo>
                    <a:pt x="197518" y="566390"/>
                    <a:pt x="175607" y="515873"/>
                    <a:pt x="203420" y="571500"/>
                  </a:cubicBezTo>
                  <a:cubicBezTo>
                    <a:pt x="194953" y="520700"/>
                    <a:pt x="179450" y="470581"/>
                    <a:pt x="178020" y="419100"/>
                  </a:cubicBezTo>
                  <a:cubicBezTo>
                    <a:pt x="177293" y="392928"/>
                    <a:pt x="191390" y="368458"/>
                    <a:pt x="197070" y="342900"/>
                  </a:cubicBezTo>
                  <a:cubicBezTo>
                    <a:pt x="223272" y="224993"/>
                    <a:pt x="199725" y="280441"/>
                    <a:pt x="235170" y="209550"/>
                  </a:cubicBezTo>
                  <a:cubicBezTo>
                    <a:pt x="246592" y="219068"/>
                    <a:pt x="285635" y="246645"/>
                    <a:pt x="292320" y="266700"/>
                  </a:cubicBezTo>
                  <a:cubicBezTo>
                    <a:pt x="299804" y="289151"/>
                    <a:pt x="300787" y="313267"/>
                    <a:pt x="305020" y="336550"/>
                  </a:cubicBezTo>
                  <a:cubicBezTo>
                    <a:pt x="319837" y="328083"/>
                    <a:pt x="336000" y="321627"/>
                    <a:pt x="349470" y="311150"/>
                  </a:cubicBezTo>
                  <a:cubicBezTo>
                    <a:pt x="366537" y="297876"/>
                    <a:pt x="359183" y="289390"/>
                    <a:pt x="368520" y="273050"/>
                  </a:cubicBezTo>
                  <a:cubicBezTo>
                    <a:pt x="373771" y="263861"/>
                    <a:pt x="380682" y="255685"/>
                    <a:pt x="387570" y="247650"/>
                  </a:cubicBezTo>
                  <a:cubicBezTo>
                    <a:pt x="393414" y="240832"/>
                    <a:pt x="403780" y="237119"/>
                    <a:pt x="406620" y="228600"/>
                  </a:cubicBezTo>
                  <a:cubicBezTo>
                    <a:pt x="410636" y="216552"/>
                    <a:pt x="406620" y="203200"/>
                    <a:pt x="406620" y="19050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643174" y="2071678"/>
              <a:ext cx="135732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2892413" y="1893083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3392479" y="1892289"/>
              <a:ext cx="3571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071802" y="1714488"/>
              <a:ext cx="7143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14678" y="1714488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428992" y="1714488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5" idx="20"/>
            </p:cNvCxnSpPr>
            <p:nvPr/>
          </p:nvCxnSpPr>
          <p:spPr>
            <a:xfrm>
              <a:off x="3420667" y="1709721"/>
              <a:ext cx="8325" cy="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285852" y="2428868"/>
            <a:ext cx="1714512" cy="713575"/>
            <a:chOff x="2000232" y="2428868"/>
            <a:chExt cx="1714512" cy="713575"/>
          </a:xfrm>
        </p:grpSpPr>
        <p:grpSp>
          <p:nvGrpSpPr>
            <p:cNvPr id="43" name="Group 42"/>
            <p:cNvGrpSpPr/>
            <p:nvPr/>
          </p:nvGrpSpPr>
          <p:grpSpPr>
            <a:xfrm>
              <a:off x="2143108" y="2428868"/>
              <a:ext cx="1290624" cy="713575"/>
              <a:chOff x="1504950" y="2292343"/>
              <a:chExt cx="1290624" cy="713575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1504950" y="2292343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 rot="10800000">
                <a:off x="1933559" y="2645555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364568" y="2295516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2000232" y="2786058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357818" y="2395530"/>
            <a:ext cx="1714512" cy="726277"/>
            <a:chOff x="3643306" y="2500306"/>
            <a:chExt cx="1714512" cy="726277"/>
          </a:xfrm>
        </p:grpSpPr>
        <p:grpSp>
          <p:nvGrpSpPr>
            <p:cNvPr id="46" name="Group 45"/>
            <p:cNvGrpSpPr/>
            <p:nvPr/>
          </p:nvGrpSpPr>
          <p:grpSpPr>
            <a:xfrm>
              <a:off x="3857620" y="2500306"/>
              <a:ext cx="1279534" cy="726277"/>
              <a:chOff x="1357290" y="2127241"/>
              <a:chExt cx="1279534" cy="726277"/>
            </a:xfrm>
          </p:grpSpPr>
          <p:sp>
            <p:nvSpPr>
              <p:cNvPr id="37" name="Freeform 36"/>
              <p:cNvSpPr/>
              <p:nvPr/>
            </p:nvSpPr>
            <p:spPr>
              <a:xfrm rot="10800000">
                <a:off x="1781159" y="2493155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1357290" y="2143116"/>
                <a:ext cx="434975" cy="367242"/>
              </a:xfrm>
              <a:custGeom>
                <a:avLst/>
                <a:gdLst>
                  <a:gd name="connsiteX0" fmla="*/ 0 w 434975"/>
                  <a:gd name="connsiteY0" fmla="*/ 364067 h 367242"/>
                  <a:gd name="connsiteX1" fmla="*/ 104775 w 434975"/>
                  <a:gd name="connsiteY1" fmla="*/ 75142 h 367242"/>
                  <a:gd name="connsiteX2" fmla="*/ 171450 w 434975"/>
                  <a:gd name="connsiteY2" fmla="*/ 125942 h 367242"/>
                  <a:gd name="connsiteX3" fmla="*/ 257175 w 434975"/>
                  <a:gd name="connsiteY3" fmla="*/ 40217 h 367242"/>
                  <a:gd name="connsiteX4" fmla="*/ 434975 w 434975"/>
                  <a:gd name="connsiteY4" fmla="*/ 367242 h 367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4975" h="367242">
                    <a:moveTo>
                      <a:pt x="0" y="364067"/>
                    </a:moveTo>
                    <a:cubicBezTo>
                      <a:pt x="38100" y="239448"/>
                      <a:pt x="76200" y="114830"/>
                      <a:pt x="104775" y="75142"/>
                    </a:cubicBezTo>
                    <a:cubicBezTo>
                      <a:pt x="133350" y="35455"/>
                      <a:pt x="146050" y="131763"/>
                      <a:pt x="171450" y="125942"/>
                    </a:cubicBezTo>
                    <a:cubicBezTo>
                      <a:pt x="196850" y="120121"/>
                      <a:pt x="213254" y="0"/>
                      <a:pt x="257175" y="40217"/>
                    </a:cubicBezTo>
                    <a:cubicBezTo>
                      <a:pt x="301096" y="80434"/>
                      <a:pt x="405342" y="314325"/>
                      <a:pt x="434975" y="367242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208199" y="2127241"/>
                <a:ext cx="428625" cy="387350"/>
              </a:xfrm>
              <a:custGeom>
                <a:avLst/>
                <a:gdLst>
                  <a:gd name="connsiteX0" fmla="*/ 0 w 428625"/>
                  <a:gd name="connsiteY0" fmla="*/ 387350 h 387350"/>
                  <a:gd name="connsiteX1" fmla="*/ 107950 w 428625"/>
                  <a:gd name="connsiteY1" fmla="*/ 152400 h 387350"/>
                  <a:gd name="connsiteX2" fmla="*/ 165100 w 428625"/>
                  <a:gd name="connsiteY2" fmla="*/ 196850 h 387350"/>
                  <a:gd name="connsiteX3" fmla="*/ 206375 w 428625"/>
                  <a:gd name="connsiteY3" fmla="*/ 101600 h 387350"/>
                  <a:gd name="connsiteX4" fmla="*/ 244475 w 428625"/>
                  <a:gd name="connsiteY4" fmla="*/ 193675 h 387350"/>
                  <a:gd name="connsiteX5" fmla="*/ 346075 w 428625"/>
                  <a:gd name="connsiteY5" fmla="*/ 31750 h 387350"/>
                  <a:gd name="connsiteX6" fmla="*/ 428625 w 428625"/>
                  <a:gd name="connsiteY6" fmla="*/ 384175 h 38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8625" h="387350">
                    <a:moveTo>
                      <a:pt x="0" y="387350"/>
                    </a:moveTo>
                    <a:cubicBezTo>
                      <a:pt x="40216" y="285750"/>
                      <a:pt x="80433" y="184150"/>
                      <a:pt x="107950" y="152400"/>
                    </a:cubicBezTo>
                    <a:cubicBezTo>
                      <a:pt x="135467" y="120650"/>
                      <a:pt x="148696" y="205317"/>
                      <a:pt x="165100" y="196850"/>
                    </a:cubicBezTo>
                    <a:cubicBezTo>
                      <a:pt x="181504" y="188383"/>
                      <a:pt x="193146" y="102129"/>
                      <a:pt x="206375" y="101600"/>
                    </a:cubicBezTo>
                    <a:cubicBezTo>
                      <a:pt x="219604" y="101071"/>
                      <a:pt x="221192" y="205317"/>
                      <a:pt x="244475" y="193675"/>
                    </a:cubicBezTo>
                    <a:cubicBezTo>
                      <a:pt x="267758" y="182033"/>
                      <a:pt x="315383" y="0"/>
                      <a:pt x="346075" y="31750"/>
                    </a:cubicBezTo>
                    <a:cubicBezTo>
                      <a:pt x="376767" y="63500"/>
                      <a:pt x="404283" y="313796"/>
                      <a:pt x="428625" y="38417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3643306" y="2882896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ight Arrow 51"/>
          <p:cNvSpPr/>
          <p:nvPr/>
        </p:nvSpPr>
        <p:spPr>
          <a:xfrm>
            <a:off x="3357554" y="2143116"/>
            <a:ext cx="1714512" cy="14287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ightning Bolt 52"/>
          <p:cNvSpPr/>
          <p:nvPr/>
        </p:nvSpPr>
        <p:spPr>
          <a:xfrm flipH="1">
            <a:off x="4429124" y="1214422"/>
            <a:ext cx="500066" cy="71438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1428728" y="1498586"/>
            <a:ext cx="928694" cy="360366"/>
            <a:chOff x="1428728" y="1498586"/>
            <a:chExt cx="928694" cy="360366"/>
          </a:xfrm>
        </p:grpSpPr>
        <p:cxnSp>
          <p:nvCxnSpPr>
            <p:cNvPr id="5" name="Elbow Connector 4"/>
            <p:cNvCxnSpPr/>
            <p:nvPr/>
          </p:nvCxnSpPr>
          <p:spPr>
            <a:xfrm flipV="1">
              <a:off x="1428728" y="1498586"/>
              <a:ext cx="571504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>
            <a:xfrm flipH="1" flipV="1">
              <a:off x="1785918" y="1500174"/>
              <a:ext cx="571504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643042" y="1857364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Atenuasi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9960"/>
            <a:ext cx="7772400" cy="321231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Kekuatan sinyal berkurang bila jaraknya terlalu jauh melalui media transmisi.</a:t>
            </a:r>
          </a:p>
          <a:p>
            <a:r>
              <a:rPr lang="id-ID" dirty="0" smtClean="0"/>
              <a:t>Kekuatan sinyal harus cukup kuat agar dapat diterima dengan jelas, namun apabila terlalu kuat dapat menimbulkan overload pada sirkuit transmitter atau repeater sehingga terjadi distorsi.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66880" y="1214422"/>
            <a:ext cx="1714512" cy="713575"/>
            <a:chOff x="2000232" y="2428868"/>
            <a:chExt cx="1714512" cy="713575"/>
          </a:xfrm>
        </p:grpSpPr>
        <p:grpSp>
          <p:nvGrpSpPr>
            <p:cNvPr id="5" name="Group 42"/>
            <p:cNvGrpSpPr/>
            <p:nvPr/>
          </p:nvGrpSpPr>
          <p:grpSpPr>
            <a:xfrm>
              <a:off x="2143108" y="2428868"/>
              <a:ext cx="1290624" cy="713575"/>
              <a:chOff x="1504950" y="2292343"/>
              <a:chExt cx="1290624" cy="713575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1504950" y="2292343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 rot="10800000">
                <a:off x="1933559" y="2645555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364568" y="2295516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2000232" y="2786058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643570" y="1356493"/>
            <a:ext cx="2286016" cy="428628"/>
            <a:chOff x="2000232" y="2428868"/>
            <a:chExt cx="1714512" cy="713575"/>
          </a:xfrm>
        </p:grpSpPr>
        <p:grpSp>
          <p:nvGrpSpPr>
            <p:cNvPr id="11" name="Group 42"/>
            <p:cNvGrpSpPr/>
            <p:nvPr/>
          </p:nvGrpSpPr>
          <p:grpSpPr>
            <a:xfrm>
              <a:off x="2143108" y="2428868"/>
              <a:ext cx="1290624" cy="713575"/>
              <a:chOff x="1504950" y="2292343"/>
              <a:chExt cx="1290624" cy="713575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1504950" y="2292343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 rot="10800000">
                <a:off x="1933559" y="2645555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2364568" y="2295516"/>
                <a:ext cx="431006" cy="360363"/>
              </a:xfrm>
              <a:custGeom>
                <a:avLst/>
                <a:gdLst>
                  <a:gd name="connsiteX0" fmla="*/ 0 w 431006"/>
                  <a:gd name="connsiteY0" fmla="*/ 355600 h 360363"/>
                  <a:gd name="connsiteX1" fmla="*/ 216694 w 431006"/>
                  <a:gd name="connsiteY1" fmla="*/ 794 h 360363"/>
                  <a:gd name="connsiteX2" fmla="*/ 431006 w 431006"/>
                  <a:gd name="connsiteY2" fmla="*/ 360363 h 360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1006" h="360363">
                    <a:moveTo>
                      <a:pt x="0" y="355600"/>
                    </a:moveTo>
                    <a:cubicBezTo>
                      <a:pt x="72430" y="177800"/>
                      <a:pt x="144860" y="0"/>
                      <a:pt x="216694" y="794"/>
                    </a:cubicBezTo>
                    <a:cubicBezTo>
                      <a:pt x="288528" y="1588"/>
                      <a:pt x="388540" y="289719"/>
                      <a:pt x="431006" y="360363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000232" y="2786058"/>
              <a:ext cx="17145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14414" y="2356625"/>
            <a:ext cx="1928826" cy="714380"/>
            <a:chOff x="1428728" y="1498586"/>
            <a:chExt cx="928694" cy="360366"/>
          </a:xfrm>
        </p:grpSpPr>
        <p:cxnSp>
          <p:nvCxnSpPr>
            <p:cNvPr id="17" name="Elbow Connector 16"/>
            <p:cNvCxnSpPr/>
            <p:nvPr/>
          </p:nvCxnSpPr>
          <p:spPr>
            <a:xfrm flipV="1">
              <a:off x="1428728" y="1498586"/>
              <a:ext cx="571504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/>
            <p:nvPr/>
          </p:nvCxnSpPr>
          <p:spPr>
            <a:xfrm flipH="1" flipV="1">
              <a:off x="1785918" y="1500174"/>
              <a:ext cx="571504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43042" y="1857364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43174" y="2356625"/>
            <a:ext cx="1000132" cy="714380"/>
            <a:chOff x="1428728" y="1498586"/>
            <a:chExt cx="928694" cy="360366"/>
          </a:xfrm>
        </p:grpSpPr>
        <p:cxnSp>
          <p:nvCxnSpPr>
            <p:cNvPr id="21" name="Elbow Connector 20"/>
            <p:cNvCxnSpPr/>
            <p:nvPr/>
          </p:nvCxnSpPr>
          <p:spPr>
            <a:xfrm flipV="1">
              <a:off x="1428728" y="1498586"/>
              <a:ext cx="571504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flipH="1" flipV="1">
              <a:off x="1785918" y="1500174"/>
              <a:ext cx="571504" cy="35719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43042" y="1857364"/>
              <a:ext cx="57150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000760" y="2499501"/>
            <a:ext cx="1285884" cy="571504"/>
            <a:chOff x="5572132" y="5500702"/>
            <a:chExt cx="1285884" cy="571504"/>
          </a:xfrm>
        </p:grpSpPr>
        <p:grpSp>
          <p:nvGrpSpPr>
            <p:cNvPr id="25" name="Group 80"/>
            <p:cNvGrpSpPr/>
            <p:nvPr/>
          </p:nvGrpSpPr>
          <p:grpSpPr>
            <a:xfrm>
              <a:off x="5572133" y="5500692"/>
              <a:ext cx="1143009" cy="571502"/>
              <a:chOff x="1428728" y="1498586"/>
              <a:chExt cx="928694" cy="360366"/>
            </a:xfrm>
          </p:grpSpPr>
          <p:cxnSp>
            <p:nvCxnSpPr>
              <p:cNvPr id="30" name="Elbow Connector 29"/>
              <p:cNvCxnSpPr/>
              <p:nvPr/>
            </p:nvCxnSpPr>
            <p:spPr>
              <a:xfrm flipV="1">
                <a:off x="1428728" y="1498586"/>
                <a:ext cx="571504" cy="35719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Elbow Connector 30"/>
              <p:cNvCxnSpPr/>
              <p:nvPr/>
            </p:nvCxnSpPr>
            <p:spPr>
              <a:xfrm flipH="1" flipV="1">
                <a:off x="1785918" y="1500174"/>
                <a:ext cx="571504" cy="35719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643042" y="1857364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84"/>
            <p:cNvGrpSpPr/>
            <p:nvPr/>
          </p:nvGrpSpPr>
          <p:grpSpPr>
            <a:xfrm>
              <a:off x="6376749" y="5500692"/>
              <a:ext cx="481267" cy="571502"/>
              <a:chOff x="1428728" y="1498586"/>
              <a:chExt cx="928694" cy="360366"/>
            </a:xfrm>
          </p:grpSpPr>
          <p:cxnSp>
            <p:nvCxnSpPr>
              <p:cNvPr id="27" name="Elbow Connector 26"/>
              <p:cNvCxnSpPr/>
              <p:nvPr/>
            </p:nvCxnSpPr>
            <p:spPr>
              <a:xfrm flipV="1">
                <a:off x="1428728" y="1498586"/>
                <a:ext cx="571504" cy="35719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lbow Connector 27"/>
              <p:cNvCxnSpPr/>
              <p:nvPr/>
            </p:nvCxnSpPr>
            <p:spPr>
              <a:xfrm flipH="1" flipV="1">
                <a:off x="1785918" y="1500174"/>
                <a:ext cx="571504" cy="35719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43042" y="1857364"/>
                <a:ext cx="571504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Right Arrow 32"/>
          <p:cNvSpPr/>
          <p:nvPr/>
        </p:nvSpPr>
        <p:spPr>
          <a:xfrm>
            <a:off x="3786182" y="2070873"/>
            <a:ext cx="1714512" cy="14287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llate 33"/>
          <p:cNvSpPr/>
          <p:nvPr/>
        </p:nvSpPr>
        <p:spPr>
          <a:xfrm rot="5400000">
            <a:off x="4643438" y="1758700"/>
            <a:ext cx="178596" cy="750100"/>
          </a:xfrm>
          <a:prstGeom prst="flowChartCollat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7552" t="25328" r="-5245" b="16979"/>
          <a:stretch>
            <a:fillRect/>
          </a:stretch>
        </p:blipFill>
        <p:spPr bwMode="auto">
          <a:xfrm rot="5400000">
            <a:off x="6215074" y="1357298"/>
            <a:ext cx="785818" cy="29289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6" name="Left Arrow 35">
            <a:hlinkClick r:id="rId3" action="ppaction://hlinksldjump"/>
          </p:cNvPr>
          <p:cNvSpPr/>
          <p:nvPr/>
        </p:nvSpPr>
        <p:spPr>
          <a:xfrm>
            <a:off x="7929586" y="6000768"/>
            <a:ext cx="714380" cy="857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QUIZ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>
              <a:lnSpc>
                <a:spcPct val="114000"/>
              </a:lnSpc>
            </a:pPr>
            <a:r>
              <a:rPr lang="en-US" sz="3200" dirty="0" err="1" smtClean="0"/>
              <a:t>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saudara</a:t>
            </a:r>
            <a:r>
              <a:rPr lang="en-US" sz="3200" dirty="0" smtClean="0"/>
              <a:t> </a:t>
            </a:r>
            <a:r>
              <a:rPr lang="en-US" sz="3200" dirty="0" err="1" smtClean="0"/>
              <a:t>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:</a:t>
            </a:r>
            <a:endParaRPr lang="en-US" sz="3600" dirty="0" smtClean="0"/>
          </a:p>
          <a:p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id-ID" dirty="0" smtClean="0"/>
              <a:t> </a:t>
            </a:r>
            <a:r>
              <a:rPr lang="it-IT" dirty="0" smtClean="0"/>
              <a:t>kembali informasi dari sinyal yang</a:t>
            </a:r>
            <a:r>
              <a:rPr lang="id-ID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cacat</a:t>
            </a:r>
            <a:r>
              <a:rPr lang="en-US" dirty="0" smtClean="0"/>
              <a:t>”</a:t>
            </a:r>
          </a:p>
          <a:p>
            <a:r>
              <a:rPr lang="it-IT" dirty="0" smtClean="0"/>
              <a:t>Disini bisa terjadi proses </a:t>
            </a:r>
            <a:r>
              <a:rPr lang="it-IT" i="1" dirty="0" smtClean="0"/>
              <a:t>de-coding,</a:t>
            </a:r>
            <a:r>
              <a:rPr lang="id-ID" i="1" dirty="0" smtClean="0"/>
              <a:t> </a:t>
            </a:r>
            <a:r>
              <a:rPr lang="en-US" i="1" dirty="0" smtClean="0"/>
              <a:t>decompression, demodulation,</a:t>
            </a:r>
            <a:r>
              <a:rPr lang="id-ID" i="1" dirty="0" smtClean="0"/>
              <a:t> </a:t>
            </a:r>
            <a:r>
              <a:rPr lang="en-US" i="1" dirty="0" err="1" smtClean="0"/>
              <a:t>despreading</a:t>
            </a:r>
            <a:r>
              <a:rPr lang="en-US" i="1" dirty="0" smtClean="0"/>
              <a:t>, descrambling, </a:t>
            </a:r>
            <a:r>
              <a:rPr lang="en-US" i="1" dirty="0" err="1" smtClean="0"/>
              <a:t>dan</a:t>
            </a:r>
            <a:r>
              <a:rPr lang="en-US" i="1" dirty="0" smtClean="0"/>
              <a:t> / </a:t>
            </a:r>
            <a:r>
              <a:rPr lang="en-US" i="1" dirty="0" err="1" smtClean="0"/>
              <a:t>atau</a:t>
            </a:r>
            <a:r>
              <a:rPr lang="id-ID" i="1" dirty="0" smtClean="0"/>
              <a:t> </a:t>
            </a:r>
            <a:r>
              <a:rPr lang="es-ES" dirty="0" err="1" smtClean="0"/>
              <a:t>rekayasa</a:t>
            </a:r>
            <a:r>
              <a:rPr lang="es-ES" dirty="0" smtClean="0"/>
              <a:t> </a:t>
            </a:r>
            <a:r>
              <a:rPr lang="es-ES" dirty="0" err="1" smtClean="0"/>
              <a:t>lain</a:t>
            </a:r>
            <a:r>
              <a:rPr lang="es-ES" dirty="0" smtClean="0"/>
              <a:t> (</a:t>
            </a:r>
            <a:r>
              <a:rPr lang="es-ES" dirty="0" err="1" smtClean="0"/>
              <a:t>misalnya</a:t>
            </a:r>
            <a:r>
              <a:rPr lang="es-ES" dirty="0" smtClean="0"/>
              <a:t> </a:t>
            </a:r>
            <a:r>
              <a:rPr lang="es-ES" i="1" dirty="0" smtClean="0"/>
              <a:t>error </a:t>
            </a:r>
            <a:r>
              <a:rPr lang="es-ES" i="1" dirty="0" err="1" smtClean="0"/>
              <a:t>detection</a:t>
            </a:r>
            <a:r>
              <a:rPr lang="es-ES" i="1" dirty="0" smtClean="0"/>
              <a:t> &amp;</a:t>
            </a:r>
            <a:r>
              <a:rPr lang="id-ID" i="1" dirty="0" smtClean="0"/>
              <a:t> </a:t>
            </a:r>
            <a:r>
              <a:rPr lang="en-US" i="1" dirty="0" smtClean="0"/>
              <a:t>error correction) yang </a:t>
            </a:r>
            <a:r>
              <a:rPr lang="en-US" i="1" dirty="0" err="1" smtClean="0"/>
              <a:t>diperlukan</a:t>
            </a:r>
            <a:r>
              <a:rPr lang="en-US" i="1" dirty="0" smtClean="0"/>
              <a:t> agar</a:t>
            </a:r>
            <a:r>
              <a:rPr lang="id-ID" i="1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“</a:t>
            </a:r>
            <a:r>
              <a:rPr lang="en-US" dirty="0" err="1" smtClean="0"/>
              <a:t>utuh</a:t>
            </a:r>
            <a:r>
              <a:rPr lang="en-US" dirty="0" smtClean="0"/>
              <a:t>”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7929586" y="6000768"/>
            <a:ext cx="714380" cy="857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Teknik komunikasi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65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/>
          <p:cNvGraphicFramePr/>
          <p:nvPr/>
        </p:nvGraphicFramePr>
        <p:xfrm>
          <a:off x="4643438" y="1785926"/>
          <a:ext cx="4286280" cy="231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5822165" y="3893347"/>
            <a:ext cx="1928826" cy="1588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873308" y="4988494"/>
            <a:ext cx="199881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100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1">
        <p:bldAsOne/>
      </p:bldGraphic>
      <p:bldGraphic spid="15" grpId="0">
        <p:bldAsOne/>
      </p:bldGraphic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 marL="457200" indent="-457200"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 Offline</a:t>
            </a:r>
          </a:p>
          <a:p>
            <a:pPr marL="457200" indent="-15875"/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pengolahan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data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CPU</a:t>
            </a:r>
          </a:p>
          <a:p>
            <a:pPr marL="457200" indent="-15875"/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457200" indent="-15875"/>
            <a:r>
              <a:rPr lang="en-US" sz="2400" dirty="0" smtClean="0"/>
              <a:t>e-mail, </a:t>
            </a:r>
            <a:r>
              <a:rPr lang="en-US" sz="2400" dirty="0" err="1" smtClean="0"/>
              <a:t>sms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9" name="Diagram 8"/>
          <p:cNvGraphicFramePr>
            <a:graphicFrameLocks/>
          </p:cNvGraphicFramePr>
          <p:nvPr/>
        </p:nvGraphicFramePr>
        <p:xfrm>
          <a:off x="4572000" y="1574952"/>
          <a:ext cx="4319574" cy="442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triped Right Arrow 9"/>
          <p:cNvSpPr/>
          <p:nvPr/>
        </p:nvSpPr>
        <p:spPr>
          <a:xfrm>
            <a:off x="5857884" y="5857892"/>
            <a:ext cx="1214446" cy="1000108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/>
              </a:rPr>
              <a:t>Next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Job Entry (RJE)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n-NO" sz="2800" dirty="0" smtClean="0"/>
              <a:t>Data yang akan dikirim dikumpulkan </a:t>
            </a:r>
            <a:r>
              <a:rPr lang="nl-NL" sz="2800" dirty="0" smtClean="0"/>
              <a:t>(</a:t>
            </a:r>
            <a:r>
              <a:rPr lang="nl-NL" sz="2800" i="1" dirty="0" smtClean="0"/>
              <a:t>batch</a:t>
            </a:r>
            <a:r>
              <a:rPr lang="nl-NL" sz="2800" dirty="0" smtClean="0"/>
              <a:t>) terlebih dahulu dan secara </a:t>
            </a:r>
            <a:r>
              <a:rPr lang="en-US" sz="2800" dirty="0" err="1" smtClean="0"/>
              <a:t>bersama-sama</a:t>
            </a:r>
            <a:r>
              <a:rPr lang="en-US" sz="2800" dirty="0" smtClean="0"/>
              <a:t> </a:t>
            </a:r>
            <a:r>
              <a:rPr lang="en-US" sz="2800" dirty="0" err="1" smtClean="0"/>
              <a:t>dikirimkan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diproses</a:t>
            </a:r>
            <a:r>
              <a:rPr lang="en-US" sz="2800" dirty="0" smtClean="0"/>
              <a:t> (</a:t>
            </a:r>
            <a:r>
              <a:rPr lang="en-US" sz="2800" i="1" dirty="0" smtClean="0"/>
              <a:t>batch processing system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56138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7786710" y="6215082"/>
            <a:ext cx="1143008" cy="64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/>
              </a:rPr>
              <a:t>Back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 Time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Mengirimkan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, </a:t>
            </a:r>
            <a:r>
              <a:rPr lang="en-US" sz="2800" dirty="0" err="1" smtClean="0"/>
              <a:t>diproses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seketika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mengirimkan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pengolahan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</a:t>
            </a:r>
            <a:r>
              <a:rPr lang="en-US" sz="2800" dirty="0" smtClean="0"/>
              <a:t> data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7786710" y="6215082"/>
            <a:ext cx="1143008" cy="64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3160" y="2000240"/>
            <a:ext cx="13477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Komputer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001024" y="2008614"/>
            <a:ext cx="928694" cy="56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Disk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6215074" y="3214686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Modem 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643438" y="2053580"/>
            <a:ext cx="1214446" cy="4710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4786314" y="4357694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Modem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3"/>
            <a:endCxn id="8" idx="2"/>
          </p:cNvCxnSpPr>
          <p:nvPr/>
        </p:nvCxnSpPr>
        <p:spPr>
          <a:xfrm>
            <a:off x="7500958" y="2285992"/>
            <a:ext cx="500066" cy="4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1" idx="0"/>
            <a:endCxn id="9" idx="2"/>
          </p:cNvCxnSpPr>
          <p:nvPr/>
        </p:nvCxnSpPr>
        <p:spPr>
          <a:xfrm rot="5400000" flipH="1" flipV="1">
            <a:off x="5715008" y="3250405"/>
            <a:ext cx="785818" cy="142876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9" idx="2"/>
            <a:endCxn id="19" idx="0"/>
          </p:cNvCxnSpPr>
          <p:nvPr/>
        </p:nvCxnSpPr>
        <p:spPr>
          <a:xfrm rot="5400000">
            <a:off x="6429388" y="3964785"/>
            <a:ext cx="785818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Alternate Process 18"/>
          <p:cNvSpPr/>
          <p:nvPr/>
        </p:nvSpPr>
        <p:spPr>
          <a:xfrm>
            <a:off x="6215074" y="4357694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Modem</a:t>
            </a:r>
            <a:endParaRPr lang="en-US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7643834" y="4357694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Modem</a:t>
            </a:r>
            <a:endParaRPr lang="en-US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4786314" y="5000636"/>
            <a:ext cx="1214446" cy="4710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7680347" y="5000636"/>
            <a:ext cx="1214446" cy="4710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6251587" y="5000636"/>
            <a:ext cx="1214446" cy="47103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cxnSp>
        <p:nvCxnSpPr>
          <p:cNvPr id="28" name="Elbow Connector 27"/>
          <p:cNvCxnSpPr>
            <a:stCxn id="9" idx="2"/>
            <a:endCxn id="20" idx="0"/>
          </p:cNvCxnSpPr>
          <p:nvPr/>
        </p:nvCxnSpPr>
        <p:spPr>
          <a:xfrm rot="16200000" flipH="1">
            <a:off x="7143768" y="3250405"/>
            <a:ext cx="785818" cy="142876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2"/>
            <a:endCxn id="9" idx="0"/>
          </p:cNvCxnSpPr>
          <p:nvPr/>
        </p:nvCxnSpPr>
        <p:spPr>
          <a:xfrm rot="5400000">
            <a:off x="6503207" y="2890834"/>
            <a:ext cx="642942" cy="47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2" idx="0"/>
          </p:cNvCxnSpPr>
          <p:nvPr/>
        </p:nvCxnSpPr>
        <p:spPr>
          <a:xfrm rot="5400000">
            <a:off x="8144694" y="4857760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3" idx="0"/>
          </p:cNvCxnSpPr>
          <p:nvPr/>
        </p:nvCxnSpPr>
        <p:spPr>
          <a:xfrm rot="5400000">
            <a:off x="6715934" y="4857760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" idx="2"/>
            <a:endCxn id="21" idx="0"/>
          </p:cNvCxnSpPr>
          <p:nvPr/>
        </p:nvCxnSpPr>
        <p:spPr>
          <a:xfrm rot="5400000">
            <a:off x="5250661" y="4857760"/>
            <a:ext cx="28575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1"/>
            <a:endCxn id="10" idx="3"/>
          </p:cNvCxnSpPr>
          <p:nvPr/>
        </p:nvCxnSpPr>
        <p:spPr>
          <a:xfrm rot="10800000" flipV="1">
            <a:off x="5857884" y="2285991"/>
            <a:ext cx="295276" cy="31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online system </a:t>
            </a:r>
            <a:r>
              <a:rPr lang="pt-BR" sz="2800" dirty="0" smtClean="0"/>
              <a:t>oleh beberapa pemakai secara bergantian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. </a:t>
            </a:r>
            <a:r>
              <a:rPr lang="en-US" sz="2800" dirty="0" err="1" smtClean="0"/>
              <a:t>Diawali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MIT (</a:t>
            </a:r>
            <a:r>
              <a:rPr lang="en-US" sz="2800" i="1" dirty="0" smtClean="0"/>
              <a:t>Massachusetts Institute of Technology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CTSS (</a:t>
            </a:r>
            <a:r>
              <a:rPr lang="en-US" sz="2800" i="1" dirty="0" smtClean="0"/>
              <a:t>Compatible Time Sharing System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7786710" y="6215082"/>
            <a:ext cx="1143008" cy="64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14942" y="2285992"/>
            <a:ext cx="13477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CPU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429520" y="2294366"/>
            <a:ext cx="928694" cy="56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Disk</a:t>
            </a:r>
            <a:endParaRPr lang="en-US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7643834" y="5143512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6215074" y="5143512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714876" y="5143512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7" idx="2"/>
          </p:cNvCxnSpPr>
          <p:nvPr/>
        </p:nvCxnSpPr>
        <p:spPr>
          <a:xfrm>
            <a:off x="6562740" y="2571744"/>
            <a:ext cx="866780" cy="4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6" idx="2"/>
            <a:endCxn id="8" idx="0"/>
          </p:cNvCxnSpPr>
          <p:nvPr/>
        </p:nvCxnSpPr>
        <p:spPr>
          <a:xfrm rot="16200000" flipH="1">
            <a:off x="5926941" y="2819396"/>
            <a:ext cx="2286016" cy="236221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2"/>
            <a:endCxn id="9" idx="0"/>
          </p:cNvCxnSpPr>
          <p:nvPr/>
        </p:nvCxnSpPr>
        <p:spPr>
          <a:xfrm rot="16200000" flipH="1">
            <a:off x="5212561" y="3533776"/>
            <a:ext cx="2286016" cy="93345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10" idx="0"/>
          </p:cNvCxnSpPr>
          <p:nvPr/>
        </p:nvCxnSpPr>
        <p:spPr>
          <a:xfrm rot="5400000">
            <a:off x="4462462" y="3717133"/>
            <a:ext cx="2286016" cy="56674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 Processing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terpencar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geografis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telekomunikasi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memproses</a:t>
            </a:r>
            <a:r>
              <a:rPr lang="en-US" sz="2800" dirty="0" smtClean="0"/>
              <a:t> data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berhu-bungan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7786710" y="6215082"/>
            <a:ext cx="1143008" cy="64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Back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57818" y="171448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Komputer Pusat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731038" y="1722862"/>
            <a:ext cx="928694" cy="56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Disk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3"/>
            <a:endCxn id="12" idx="2"/>
          </p:cNvCxnSpPr>
          <p:nvPr/>
        </p:nvCxnSpPr>
        <p:spPr>
          <a:xfrm>
            <a:off x="6929454" y="2000240"/>
            <a:ext cx="801584" cy="4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96036" y="3000372"/>
            <a:ext cx="13477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Komputer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072462" y="3000372"/>
            <a:ext cx="928694" cy="56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57752" y="4786322"/>
            <a:ext cx="13477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Komputer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705616" y="4794696"/>
            <a:ext cx="928694" cy="56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Disk</a:t>
            </a:r>
            <a:endParaRPr lang="en-US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6715140" y="3929066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7643834" y="5643578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6215074" y="5643578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Terminal </a:t>
            </a:r>
            <a:endParaRPr lang="en-US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4714876" y="6072206"/>
            <a:ext cx="1214446" cy="3571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Komputer </a:t>
            </a:r>
            <a:endParaRPr lang="en-US" dirty="0"/>
          </a:p>
        </p:txBody>
      </p:sp>
      <p:cxnSp>
        <p:nvCxnSpPr>
          <p:cNvPr id="26" name="Elbow Connector 25"/>
          <p:cNvCxnSpPr>
            <a:endCxn id="16" idx="0"/>
          </p:cNvCxnSpPr>
          <p:nvPr/>
        </p:nvCxnSpPr>
        <p:spPr>
          <a:xfrm rot="16200000" flipH="1">
            <a:off x="6199595" y="2230032"/>
            <a:ext cx="714380" cy="826299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18" idx="0"/>
          </p:cNvCxnSpPr>
          <p:nvPr/>
        </p:nvCxnSpPr>
        <p:spPr>
          <a:xfrm rot="5400000">
            <a:off x="4587479" y="3230165"/>
            <a:ext cx="2500330" cy="611985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6" idx="2"/>
            <a:endCxn id="20" idx="0"/>
          </p:cNvCxnSpPr>
          <p:nvPr/>
        </p:nvCxnSpPr>
        <p:spPr>
          <a:xfrm rot="16200000" flipH="1">
            <a:off x="6967554" y="3574257"/>
            <a:ext cx="357190" cy="35242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19" idx="2"/>
          </p:cNvCxnSpPr>
          <p:nvPr/>
        </p:nvCxnSpPr>
        <p:spPr>
          <a:xfrm>
            <a:off x="6205550" y="5072074"/>
            <a:ext cx="500066" cy="4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3"/>
            <a:endCxn id="17" idx="2"/>
          </p:cNvCxnSpPr>
          <p:nvPr/>
        </p:nvCxnSpPr>
        <p:spPr>
          <a:xfrm flipV="1">
            <a:off x="7643834" y="3281937"/>
            <a:ext cx="428628" cy="4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8" idx="2"/>
            <a:endCxn id="21" idx="0"/>
          </p:cNvCxnSpPr>
          <p:nvPr/>
        </p:nvCxnSpPr>
        <p:spPr>
          <a:xfrm rot="16200000" flipH="1">
            <a:off x="6748478" y="4140999"/>
            <a:ext cx="285752" cy="271940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8" idx="2"/>
            <a:endCxn id="22" idx="0"/>
          </p:cNvCxnSpPr>
          <p:nvPr/>
        </p:nvCxnSpPr>
        <p:spPr>
          <a:xfrm rot="16200000" flipH="1">
            <a:off x="6034098" y="4855379"/>
            <a:ext cx="285752" cy="129064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8" idx="2"/>
            <a:endCxn id="24" idx="0"/>
          </p:cNvCxnSpPr>
          <p:nvPr/>
        </p:nvCxnSpPr>
        <p:spPr>
          <a:xfrm rot="5400000">
            <a:off x="5069685" y="5610240"/>
            <a:ext cx="714380" cy="20955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1" animBg="1"/>
      <p:bldP spid="17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547</Words>
  <Application>Microsoft Office PowerPoint</Application>
  <PresentationFormat>On-screen Show (4:3)</PresentationFormat>
  <Paragraphs>112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IntroducingPowerPoint2007</vt:lpstr>
      <vt:lpstr>TEKNIK DAN MODEL KOMUNIKASI DATA</vt:lpstr>
      <vt:lpstr>QUIZ 1</vt:lpstr>
      <vt:lpstr>Teknik komunikasi</vt:lpstr>
      <vt:lpstr>Komponen Komunikasi Data</vt:lpstr>
      <vt:lpstr>Bentuk Sistem Komunikasi Data</vt:lpstr>
      <vt:lpstr>Remote Job Entry (RJE)</vt:lpstr>
      <vt:lpstr>Real  Time System</vt:lpstr>
      <vt:lpstr>Time Sharing System</vt:lpstr>
      <vt:lpstr>Distributed Data Processing System</vt:lpstr>
      <vt:lpstr>Model komunikasi data</vt:lpstr>
      <vt:lpstr>Model Komunikasi Data yang Disederhanakan</vt:lpstr>
      <vt:lpstr>Komponen Komunikasi Data</vt:lpstr>
      <vt:lpstr>Sumber</vt:lpstr>
      <vt:lpstr>Media Transmisi</vt:lpstr>
      <vt:lpstr>Media Transmisi</vt:lpstr>
      <vt:lpstr>Media Transmisi</vt:lpstr>
      <vt:lpstr>Distorsi dalam Komunikasi</vt:lpstr>
      <vt:lpstr>Noise</vt:lpstr>
      <vt:lpstr>Atenuasi </vt:lpstr>
      <vt:lpstr>Tujuan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2010-03-23T06:27:44Z</dcterms:created>
  <dcterms:modified xsi:type="dcterms:W3CDTF">2010-03-27T23:18:34Z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