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7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3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2886" y="509142"/>
            <a:ext cx="7558227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SQ </a:t>
            </a:r>
            <a:r>
              <a:rPr dirty="0"/>
              <a:t>-</a:t>
            </a:r>
            <a:r>
              <a:rPr spc="40" dirty="0"/>
              <a:t> </a:t>
            </a:r>
            <a:r>
              <a:rPr spc="-10" dirty="0"/>
              <a:t>http://sidiq.mercubuana-yogya.ac.id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dnd_07june07@live.com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SQ </a:t>
            </a:r>
            <a:r>
              <a:rPr dirty="0"/>
              <a:t>-</a:t>
            </a:r>
            <a:r>
              <a:rPr spc="40" dirty="0"/>
              <a:t> </a:t>
            </a:r>
            <a:r>
              <a:rPr spc="-10" dirty="0"/>
              <a:t>http://sidiq.mercubuana-yogya.ac.id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dnd_07june07@live.com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SQ </a:t>
            </a:r>
            <a:r>
              <a:rPr dirty="0"/>
              <a:t>-</a:t>
            </a:r>
            <a:r>
              <a:rPr spc="40" dirty="0"/>
              <a:t> </a:t>
            </a:r>
            <a:r>
              <a:rPr spc="-10" dirty="0"/>
              <a:t>http://sidiq.mercubuana-yogya.ac.id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dnd_07june07@live.com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SQ </a:t>
            </a:r>
            <a:r>
              <a:rPr dirty="0"/>
              <a:t>-</a:t>
            </a:r>
            <a:r>
              <a:rPr spc="40" dirty="0"/>
              <a:t> </a:t>
            </a:r>
            <a:r>
              <a:rPr spc="-10" dirty="0"/>
              <a:t>http://sidiq.mercubuana-yogya.ac.id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dnd_07june07@live.com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SQ </a:t>
            </a:r>
            <a:r>
              <a:rPr dirty="0"/>
              <a:t>-</a:t>
            </a:r>
            <a:r>
              <a:rPr spc="40" dirty="0"/>
              <a:t> </a:t>
            </a:r>
            <a:r>
              <a:rPr spc="-10" dirty="0"/>
              <a:t>http://sidiq.mercubuana-yogya.ac.id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dnd_07june07@live.com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786" y="475107"/>
            <a:ext cx="7634427" cy="67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7945" y="2057019"/>
            <a:ext cx="7468108" cy="3670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88029" y="6373469"/>
            <a:ext cx="256857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spc="-5" dirty="0"/>
              <a:t>SQ </a:t>
            </a:r>
            <a:r>
              <a:rPr dirty="0"/>
              <a:t>-</a:t>
            </a:r>
            <a:r>
              <a:rPr spc="40" dirty="0"/>
              <a:t> </a:t>
            </a:r>
            <a:r>
              <a:rPr spc="-10" dirty="0"/>
              <a:t>http://sidiq.mercubuana-yogya.ac.id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dnd_07june07@live.com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511" y="6464909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2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hariyadi@umsb.ac.i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6278" y="398526"/>
            <a:ext cx="60579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10" dirty="0">
                <a:latin typeface="Calibri"/>
                <a:cs typeface="Calibri"/>
              </a:rPr>
              <a:t>P2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1402" y="1069085"/>
            <a:ext cx="649668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30" dirty="0">
                <a:latin typeface="Calibri"/>
                <a:cs typeface="Calibri"/>
              </a:rPr>
              <a:t>Pengantar </a:t>
            </a:r>
            <a:r>
              <a:rPr b="1" spc="-25" dirty="0">
                <a:latin typeface="Calibri"/>
                <a:cs typeface="Calibri"/>
              </a:rPr>
              <a:t>Sistem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Komputer</a:t>
            </a:r>
          </a:p>
        </p:txBody>
      </p:sp>
      <p:sp>
        <p:nvSpPr>
          <p:cNvPr id="5" name="object 5"/>
          <p:cNvSpPr/>
          <p:nvPr/>
        </p:nvSpPr>
        <p:spPr>
          <a:xfrm>
            <a:off x="279400" y="2590800"/>
            <a:ext cx="3251200" cy="325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8805">
              <a:lnSpc>
                <a:spcPct val="100000"/>
              </a:lnSpc>
            </a:pPr>
            <a:r>
              <a:rPr spc="-15" dirty="0"/>
              <a:t>Sistem</a:t>
            </a:r>
            <a:r>
              <a:rPr spc="-114" dirty="0"/>
              <a:t> </a:t>
            </a:r>
            <a:r>
              <a:rPr spc="-15" dirty="0"/>
              <a:t>Komputer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838"/>
            <a:ext cx="8071484" cy="420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Fungsi </a:t>
            </a:r>
            <a:r>
              <a:rPr sz="3000" spc="-20" dirty="0">
                <a:latin typeface="Calibri"/>
                <a:cs typeface="Calibri"/>
              </a:rPr>
              <a:t>komputer </a:t>
            </a:r>
            <a:r>
              <a:rPr sz="3000" spc="-5" dirty="0">
                <a:latin typeface="Wingdings"/>
                <a:cs typeface="Wingdings"/>
              </a:rPr>
              <a:t>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untuk </a:t>
            </a:r>
            <a:r>
              <a:rPr sz="3000" spc="-15" dirty="0">
                <a:latin typeface="Calibri"/>
                <a:cs typeface="Calibri"/>
              </a:rPr>
              <a:t>melakukan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pengolahan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590"/>
              </a:lnSpc>
            </a:pPr>
            <a:r>
              <a:rPr sz="3000" spc="-20" dirty="0">
                <a:latin typeface="Calibri"/>
                <a:cs typeface="Calibri"/>
              </a:rPr>
              <a:t>data </a:t>
            </a:r>
            <a:r>
              <a:rPr sz="3000" spc="-10" dirty="0">
                <a:latin typeface="Calibri"/>
                <a:cs typeface="Calibri"/>
              </a:rPr>
              <a:t>untuk menghasilkan </a:t>
            </a:r>
            <a:r>
              <a:rPr sz="3000" spc="-15" dirty="0">
                <a:latin typeface="Calibri"/>
                <a:cs typeface="Calibri"/>
              </a:rPr>
              <a:t>informasi.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Agar </a:t>
            </a:r>
            <a:r>
              <a:rPr sz="3000" spc="-10" dirty="0">
                <a:latin typeface="Calibri"/>
                <a:cs typeface="Calibri"/>
              </a:rPr>
              <a:t>dapat melaksanakan </a:t>
            </a:r>
            <a:r>
              <a:rPr sz="3000" spc="-20" dirty="0">
                <a:latin typeface="Calibri"/>
                <a:cs typeface="Calibri"/>
              </a:rPr>
              <a:t>fungsinya </a:t>
            </a:r>
            <a:r>
              <a:rPr sz="3000" spc="-15" dirty="0">
                <a:latin typeface="Calibri"/>
                <a:cs typeface="Calibri"/>
              </a:rPr>
              <a:t>sebagai  </a:t>
            </a:r>
            <a:r>
              <a:rPr sz="3000" spc="-10" dirty="0">
                <a:latin typeface="Calibri"/>
                <a:cs typeface="Calibri"/>
              </a:rPr>
              <a:t>pengolahan </a:t>
            </a:r>
            <a:r>
              <a:rPr sz="3000" spc="-15" dirty="0">
                <a:latin typeface="Calibri"/>
                <a:cs typeface="Calibri"/>
              </a:rPr>
              <a:t>data, </a:t>
            </a:r>
            <a:r>
              <a:rPr sz="3000" spc="-10" dirty="0">
                <a:latin typeface="Calibri"/>
                <a:cs typeface="Calibri"/>
              </a:rPr>
              <a:t>maka </a:t>
            </a:r>
            <a:r>
              <a:rPr sz="3000" spc="-20" dirty="0">
                <a:latin typeface="Calibri"/>
                <a:cs typeface="Calibri"/>
              </a:rPr>
              <a:t>komputer </a:t>
            </a:r>
            <a:r>
              <a:rPr sz="3000" spc="-5" dirty="0">
                <a:latin typeface="Calibri"/>
                <a:cs typeface="Calibri"/>
              </a:rPr>
              <a:t>harus </a:t>
            </a:r>
            <a:r>
              <a:rPr sz="3000" spc="-15" dirty="0">
                <a:latin typeface="Calibri"/>
                <a:cs typeface="Calibri"/>
              </a:rPr>
              <a:t>terdiri  </a:t>
            </a:r>
            <a:r>
              <a:rPr sz="3000" spc="-5" dirty="0">
                <a:latin typeface="Calibri"/>
                <a:cs typeface="Calibri"/>
              </a:rPr>
              <a:t>dari </a:t>
            </a:r>
            <a:r>
              <a:rPr sz="3000" spc="-20" dirty="0">
                <a:solidFill>
                  <a:srgbClr val="0000CC"/>
                </a:solidFill>
                <a:latin typeface="Calibri"/>
                <a:cs typeface="Calibri"/>
              </a:rPr>
              <a:t>tiga komponen </a:t>
            </a:r>
            <a:r>
              <a:rPr sz="3000" spc="-15" dirty="0">
                <a:latin typeface="Calibri"/>
                <a:cs typeface="Calibri"/>
              </a:rPr>
              <a:t>yang </a:t>
            </a:r>
            <a:r>
              <a:rPr sz="3000" spc="-5" dirty="0">
                <a:latin typeface="Calibri"/>
                <a:cs typeface="Calibri"/>
              </a:rPr>
              <a:t>saling </a:t>
            </a:r>
            <a:r>
              <a:rPr sz="3000" spc="-15" dirty="0">
                <a:latin typeface="Calibri"/>
                <a:cs typeface="Calibri"/>
              </a:rPr>
              <a:t>terkait </a:t>
            </a:r>
            <a:r>
              <a:rPr sz="3000" spc="-25" dirty="0">
                <a:latin typeface="Calibri"/>
                <a:cs typeface="Calibri"/>
              </a:rPr>
              <a:t>antara </a:t>
            </a:r>
            <a:r>
              <a:rPr sz="3000" spc="-10" dirty="0">
                <a:latin typeface="Calibri"/>
                <a:cs typeface="Calibri"/>
              </a:rPr>
              <a:t>satu  </a:t>
            </a:r>
            <a:r>
              <a:rPr sz="3000" spc="-15" dirty="0">
                <a:latin typeface="Calibri"/>
                <a:cs typeface="Calibri"/>
              </a:rPr>
              <a:t>dengan yang </a:t>
            </a:r>
            <a:r>
              <a:rPr sz="3000" spc="-20" dirty="0">
                <a:latin typeface="Calibri"/>
                <a:cs typeface="Calibri"/>
              </a:rPr>
              <a:t>lainnya, </a:t>
            </a:r>
            <a:r>
              <a:rPr sz="3000" spc="-10" dirty="0">
                <a:latin typeface="Calibri"/>
                <a:cs typeface="Calibri"/>
              </a:rPr>
              <a:t>yaitu </a:t>
            </a:r>
            <a:r>
              <a:rPr sz="3000" i="1" spc="-5" dirty="0">
                <a:solidFill>
                  <a:srgbClr val="0000CC"/>
                </a:solidFill>
                <a:latin typeface="Calibri"/>
                <a:cs typeface="Calibri"/>
              </a:rPr>
              <a:t>hardware </a:t>
            </a:r>
            <a:r>
              <a:rPr sz="3000" spc="-20" dirty="0">
                <a:latin typeface="Calibri"/>
                <a:cs typeface="Calibri"/>
              </a:rPr>
              <a:t>(perangkat  </a:t>
            </a:r>
            <a:r>
              <a:rPr sz="3000" spc="-25" dirty="0">
                <a:latin typeface="Calibri"/>
                <a:cs typeface="Calibri"/>
              </a:rPr>
              <a:t>keras), </a:t>
            </a:r>
            <a:r>
              <a:rPr sz="3000" i="1" spc="-5" dirty="0">
                <a:solidFill>
                  <a:srgbClr val="0000CC"/>
                </a:solidFill>
                <a:latin typeface="Calibri"/>
                <a:cs typeface="Calibri"/>
              </a:rPr>
              <a:t>software </a:t>
            </a:r>
            <a:r>
              <a:rPr sz="3000" spc="-20" dirty="0">
                <a:latin typeface="Calibri"/>
                <a:cs typeface="Calibri"/>
              </a:rPr>
              <a:t>(perangkat </a:t>
            </a:r>
            <a:r>
              <a:rPr sz="3000" spc="-5" dirty="0">
                <a:latin typeface="Calibri"/>
                <a:cs typeface="Calibri"/>
              </a:rPr>
              <a:t>lunak), dan </a:t>
            </a:r>
            <a:r>
              <a:rPr sz="3000" i="1" spc="-5" dirty="0">
                <a:solidFill>
                  <a:srgbClr val="0000CC"/>
                </a:solidFill>
                <a:latin typeface="Calibri"/>
                <a:cs typeface="Calibri"/>
              </a:rPr>
              <a:t>brainware  </a:t>
            </a:r>
            <a:r>
              <a:rPr sz="3000" spc="-10" dirty="0">
                <a:latin typeface="Calibri"/>
                <a:cs typeface="Calibri"/>
              </a:rPr>
              <a:t>(orang) </a:t>
            </a:r>
            <a:r>
              <a:rPr sz="3000" spc="-15" dirty="0">
                <a:latin typeface="Calibri"/>
                <a:cs typeface="Calibri"/>
              </a:rPr>
              <a:t>yang kemudian </a:t>
            </a:r>
            <a:r>
              <a:rPr sz="3000" spc="-20" dirty="0">
                <a:latin typeface="Calibri"/>
                <a:cs typeface="Calibri"/>
              </a:rPr>
              <a:t>dikenal </a:t>
            </a:r>
            <a:r>
              <a:rPr sz="3000" spc="-15" dirty="0">
                <a:latin typeface="Calibri"/>
                <a:cs typeface="Calibri"/>
              </a:rPr>
              <a:t>dengan </a:t>
            </a:r>
            <a:r>
              <a:rPr sz="3000" spc="-10" dirty="0">
                <a:latin typeface="Calibri"/>
                <a:cs typeface="Calibri"/>
              </a:rPr>
              <a:t>istilah  </a:t>
            </a:r>
            <a:r>
              <a:rPr sz="3000" spc="-15" dirty="0">
                <a:latin typeface="Calibri"/>
                <a:cs typeface="Calibri"/>
              </a:rPr>
              <a:t>sistem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55" dirty="0">
                <a:latin typeface="Calibri"/>
                <a:cs typeface="Calibri"/>
              </a:rPr>
              <a:t>komputer.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27211" y="6464909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676400"/>
            <a:ext cx="64008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1082" y="5758281"/>
            <a:ext cx="159829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Sistem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komputer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39494"/>
            <a:ext cx="466725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i="1" spc="-5" dirty="0">
                <a:latin typeface="Calibri"/>
                <a:cs typeface="Calibri"/>
              </a:rPr>
              <a:t>Hardware </a:t>
            </a:r>
            <a:r>
              <a:rPr sz="3000" spc="-20" dirty="0"/>
              <a:t>(perangkat</a:t>
            </a:r>
            <a:r>
              <a:rPr sz="3000" spc="-60" dirty="0"/>
              <a:t> </a:t>
            </a:r>
            <a:r>
              <a:rPr sz="3000" spc="-30" dirty="0"/>
              <a:t>keras)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99107"/>
            <a:ext cx="8029575" cy="3627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6285" indent="-286385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Komponen </a:t>
            </a:r>
            <a:r>
              <a:rPr sz="2600" spc="-5" dirty="0">
                <a:latin typeface="Calibri"/>
                <a:cs typeface="Calibri"/>
              </a:rPr>
              <a:t>dari </a:t>
            </a:r>
            <a:r>
              <a:rPr sz="2600" spc="-10" dirty="0">
                <a:latin typeface="Calibri"/>
                <a:cs typeface="Calibri"/>
              </a:rPr>
              <a:t>sistem </a:t>
            </a:r>
            <a:r>
              <a:rPr sz="2600" spc="-15" dirty="0">
                <a:latin typeface="Calibri"/>
                <a:cs typeface="Calibri"/>
              </a:rPr>
              <a:t>komputer </a:t>
            </a:r>
            <a:r>
              <a:rPr sz="2600" spc="-10" dirty="0">
                <a:latin typeface="Calibri"/>
                <a:cs typeface="Calibri"/>
              </a:rPr>
              <a:t>yang dapat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dilihat</a:t>
            </a:r>
            <a:endParaRPr sz="2600">
              <a:latin typeface="Calibri"/>
              <a:cs typeface="Calibri"/>
            </a:endParaRPr>
          </a:p>
          <a:p>
            <a:pPr marL="756285">
              <a:lnSpc>
                <a:spcPts val="2810"/>
              </a:lnSpc>
            </a:pPr>
            <a:r>
              <a:rPr sz="2600" spc="-15" dirty="0">
                <a:latin typeface="Calibri"/>
                <a:cs typeface="Calibri"/>
              </a:rPr>
              <a:t>secara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fisik,</a:t>
            </a:r>
            <a:endParaRPr sz="2600">
              <a:latin typeface="Calibri"/>
              <a:cs typeface="Calibri"/>
            </a:endParaRPr>
          </a:p>
          <a:p>
            <a:pPr marL="756285" marR="5080" indent="-286385">
              <a:lnSpc>
                <a:spcPct val="8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beberapa </a:t>
            </a:r>
            <a:r>
              <a:rPr sz="2600" spc="-15" dirty="0">
                <a:latin typeface="Calibri"/>
                <a:cs typeface="Calibri"/>
              </a:rPr>
              <a:t>komponen </a:t>
            </a:r>
            <a:r>
              <a:rPr sz="2600" spc="-5" dirty="0">
                <a:latin typeface="Calibri"/>
                <a:cs typeface="Calibri"/>
              </a:rPr>
              <a:t>dari </a:t>
            </a:r>
            <a:r>
              <a:rPr sz="2600" i="1" dirty="0">
                <a:latin typeface="Calibri"/>
                <a:cs typeface="Calibri"/>
              </a:rPr>
              <a:t>hardware </a:t>
            </a:r>
            <a:r>
              <a:rPr sz="2600" spc="-20" dirty="0">
                <a:latin typeface="Calibri"/>
                <a:cs typeface="Calibri"/>
              </a:rPr>
              <a:t>antara </a:t>
            </a:r>
            <a:r>
              <a:rPr sz="2600" dirty="0">
                <a:latin typeface="Calibri"/>
                <a:cs typeface="Calibri"/>
              </a:rPr>
              <a:t>lain </a:t>
            </a:r>
            <a:r>
              <a:rPr sz="2600" spc="-5" dirty="0">
                <a:latin typeface="Calibri"/>
                <a:cs typeface="Calibri"/>
              </a:rPr>
              <a:t>seperti  </a:t>
            </a:r>
            <a:r>
              <a:rPr sz="2600" i="1" spc="-10" dirty="0">
                <a:latin typeface="Calibri"/>
                <a:cs typeface="Calibri"/>
              </a:rPr>
              <a:t>Procecor </a:t>
            </a:r>
            <a:r>
              <a:rPr sz="2600" spc="-5" dirty="0">
                <a:latin typeface="Calibri"/>
                <a:cs typeface="Calibri"/>
              </a:rPr>
              <a:t>(CPU), </a:t>
            </a:r>
            <a:r>
              <a:rPr sz="2600" i="1" dirty="0">
                <a:latin typeface="Calibri"/>
                <a:cs typeface="Calibri"/>
              </a:rPr>
              <a:t>Input/Output </a:t>
            </a:r>
            <a:r>
              <a:rPr sz="2600" i="1" spc="-5" dirty="0">
                <a:latin typeface="Calibri"/>
                <a:cs typeface="Calibri"/>
              </a:rPr>
              <a:t>Device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i="1" dirty="0">
                <a:latin typeface="Calibri"/>
                <a:cs typeface="Calibri"/>
              </a:rPr>
              <a:t>I/O </a:t>
            </a:r>
            <a:r>
              <a:rPr sz="2600" i="1" spc="-5" dirty="0">
                <a:latin typeface="Calibri"/>
                <a:cs typeface="Calibri"/>
              </a:rPr>
              <a:t>Device</a:t>
            </a:r>
            <a:r>
              <a:rPr sz="2600" spc="-5" dirty="0">
                <a:latin typeface="Calibri"/>
                <a:cs typeface="Calibri"/>
              </a:rPr>
              <a:t>),  </a:t>
            </a:r>
            <a:r>
              <a:rPr sz="2600" i="1" spc="-15" dirty="0">
                <a:latin typeface="Calibri"/>
                <a:cs typeface="Calibri"/>
              </a:rPr>
              <a:t>Memory.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358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i="1" spc="-5" dirty="0">
                <a:latin typeface="Calibri"/>
                <a:cs typeface="Calibri"/>
              </a:rPr>
              <a:t>Software </a:t>
            </a:r>
            <a:r>
              <a:rPr sz="3000" spc="-15" dirty="0">
                <a:latin typeface="Calibri"/>
                <a:cs typeface="Calibri"/>
              </a:rPr>
              <a:t>(perangkat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lunak)</a:t>
            </a:r>
            <a:endParaRPr sz="3000">
              <a:latin typeface="Calibri"/>
              <a:cs typeface="Calibri"/>
            </a:endParaRPr>
          </a:p>
          <a:p>
            <a:pPr marL="756285" marR="1303020" lvl="1" indent="-286385">
              <a:lnSpc>
                <a:spcPct val="80000"/>
              </a:lnSpc>
              <a:spcBef>
                <a:spcPts val="6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Calibri"/>
                <a:cs typeface="Calibri"/>
              </a:rPr>
              <a:t>Program </a:t>
            </a:r>
            <a:r>
              <a:rPr sz="2600" spc="-10" dirty="0">
                <a:latin typeface="Calibri"/>
                <a:cs typeface="Calibri"/>
              </a:rPr>
              <a:t>yang </a:t>
            </a:r>
            <a:r>
              <a:rPr sz="2600" spc="-5" dirty="0">
                <a:latin typeface="Calibri"/>
                <a:cs typeface="Calibri"/>
              </a:rPr>
              <a:t>berisi </a:t>
            </a:r>
            <a:r>
              <a:rPr sz="2600" spc="-10" dirty="0">
                <a:latin typeface="Calibri"/>
                <a:cs typeface="Calibri"/>
              </a:rPr>
              <a:t>perintah-perintah </a:t>
            </a:r>
            <a:r>
              <a:rPr sz="2600" spc="-5" dirty="0">
                <a:latin typeface="Calibri"/>
                <a:cs typeface="Calibri"/>
              </a:rPr>
              <a:t>untuk  </a:t>
            </a:r>
            <a:r>
              <a:rPr sz="2600" spc="-10" dirty="0">
                <a:latin typeface="Calibri"/>
                <a:cs typeface="Calibri"/>
              </a:rPr>
              <a:t>melakukan </a:t>
            </a:r>
            <a:r>
              <a:rPr sz="2600" spc="-5" dirty="0">
                <a:latin typeface="Calibri"/>
                <a:cs typeface="Calibri"/>
              </a:rPr>
              <a:t>pengolahan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data.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sz="2600" i="1" spc="-5" dirty="0">
                <a:latin typeface="Calibri"/>
                <a:cs typeface="Calibri"/>
              </a:rPr>
              <a:t>Software </a:t>
            </a:r>
            <a:r>
              <a:rPr sz="2600" spc="-15" dirty="0">
                <a:latin typeface="Calibri"/>
                <a:cs typeface="Calibri"/>
              </a:rPr>
              <a:t>secara </a:t>
            </a:r>
            <a:r>
              <a:rPr sz="2600" spc="-10" dirty="0">
                <a:latin typeface="Calibri"/>
                <a:cs typeface="Calibri"/>
              </a:rPr>
              <a:t>garis </a:t>
            </a:r>
            <a:r>
              <a:rPr sz="2600" dirty="0">
                <a:latin typeface="Calibri"/>
                <a:cs typeface="Calibri"/>
              </a:rPr>
              <a:t>besar </a:t>
            </a:r>
            <a:r>
              <a:rPr sz="2600" spc="-10" dirty="0">
                <a:latin typeface="Calibri"/>
                <a:cs typeface="Calibri"/>
              </a:rPr>
              <a:t>dapat </a:t>
            </a:r>
            <a:r>
              <a:rPr sz="2600" spc="-5" dirty="0">
                <a:latin typeface="Calibri"/>
                <a:cs typeface="Calibri"/>
              </a:rPr>
              <a:t>dibagi </a:t>
            </a:r>
            <a:r>
              <a:rPr sz="2600" dirty="0">
                <a:latin typeface="Calibri"/>
                <a:cs typeface="Calibri"/>
              </a:rPr>
              <a:t>menjadi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dua</a:t>
            </a:r>
            <a:endParaRPr sz="2600">
              <a:latin typeface="Calibri"/>
              <a:cs typeface="Calibri"/>
            </a:endParaRPr>
          </a:p>
          <a:p>
            <a:pPr marL="756285">
              <a:lnSpc>
                <a:spcPts val="2810"/>
              </a:lnSpc>
            </a:pPr>
            <a:r>
              <a:rPr sz="2600" spc="-10" dirty="0">
                <a:latin typeface="Calibri"/>
                <a:cs typeface="Calibri"/>
              </a:rPr>
              <a:t>level, yaitu level </a:t>
            </a:r>
            <a:r>
              <a:rPr sz="2600" spc="-5" dirty="0">
                <a:latin typeface="Calibri"/>
                <a:cs typeface="Calibri"/>
              </a:rPr>
              <a:t>dasar </a:t>
            </a:r>
            <a:r>
              <a:rPr sz="2600" dirty="0">
                <a:latin typeface="Calibri"/>
                <a:cs typeface="Calibri"/>
              </a:rPr>
              <a:t>dan </a:t>
            </a:r>
            <a:r>
              <a:rPr sz="2600" spc="-10" dirty="0">
                <a:latin typeface="Calibri"/>
                <a:cs typeface="Calibri"/>
              </a:rPr>
              <a:t>level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aplikasi.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94" y="1626361"/>
            <a:ext cx="607441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-10" dirty="0"/>
              <a:t>Level </a:t>
            </a:r>
            <a:r>
              <a:rPr sz="2400" spc="-5" dirty="0"/>
              <a:t>dasar </a:t>
            </a:r>
            <a:r>
              <a:rPr sz="2400" dirty="0"/>
              <a:t>: </a:t>
            </a:r>
            <a:r>
              <a:rPr sz="2400" i="1" spc="-5" dirty="0">
                <a:latin typeface="Calibri"/>
                <a:cs typeface="Calibri"/>
              </a:rPr>
              <a:t>Operating </a:t>
            </a:r>
            <a:r>
              <a:rPr sz="2400" i="1" spc="-15" dirty="0">
                <a:latin typeface="Calibri"/>
                <a:cs typeface="Calibri"/>
              </a:rPr>
              <a:t>System </a:t>
            </a:r>
            <a:r>
              <a:rPr sz="2400" spc="-10" dirty="0"/>
              <a:t>(sistem</a:t>
            </a:r>
            <a:r>
              <a:rPr sz="2400" spc="-15" dirty="0"/>
              <a:t> </a:t>
            </a:r>
            <a:r>
              <a:rPr sz="2400" spc="-10" dirty="0"/>
              <a:t>operasi)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0640" marR="256540" indent="-228600">
              <a:lnSpc>
                <a:spcPct val="100000"/>
              </a:lnSpc>
              <a:buFont typeface="Arial"/>
              <a:buChar char="–"/>
              <a:tabLst>
                <a:tab pos="1311275" algn="l"/>
              </a:tabLst>
            </a:pPr>
            <a:r>
              <a:rPr dirty="0"/>
              <a:t>Berfungsi </a:t>
            </a:r>
            <a:r>
              <a:rPr spc="-5" dirty="0"/>
              <a:t>untuk </a:t>
            </a:r>
            <a:r>
              <a:rPr spc="-10" dirty="0"/>
              <a:t>mengaktifkan </a:t>
            </a:r>
            <a:r>
              <a:rPr spc="-5" dirty="0"/>
              <a:t>seluruh </a:t>
            </a:r>
            <a:r>
              <a:rPr spc="-10" dirty="0"/>
              <a:t>perangkat yang  </a:t>
            </a:r>
            <a:r>
              <a:rPr spc="-5" dirty="0"/>
              <a:t>terpasang </a:t>
            </a:r>
            <a:r>
              <a:rPr dirty="0"/>
              <a:t>pada </a:t>
            </a:r>
            <a:r>
              <a:rPr spc="-15" dirty="0"/>
              <a:t>komputer </a:t>
            </a:r>
            <a:r>
              <a:rPr spc="-5" dirty="0"/>
              <a:t>sehingga </a:t>
            </a:r>
            <a:r>
              <a:rPr dirty="0"/>
              <a:t>masing-masing </a:t>
            </a:r>
            <a:r>
              <a:rPr spc="-5" dirty="0"/>
              <a:t>dapat  saling</a:t>
            </a:r>
            <a:r>
              <a:rPr spc="-80" dirty="0"/>
              <a:t> </a:t>
            </a:r>
            <a:r>
              <a:rPr spc="-10" dirty="0"/>
              <a:t>berkomunikasi.</a:t>
            </a:r>
          </a:p>
          <a:p>
            <a:pPr marL="1310640" marR="542925" indent="-2286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1311275" algn="l"/>
              </a:tabLst>
            </a:pPr>
            <a:r>
              <a:rPr spc="-10" dirty="0"/>
              <a:t>Contoh sistem operasi </a:t>
            </a:r>
            <a:r>
              <a:rPr dirty="0"/>
              <a:t>: </a:t>
            </a:r>
            <a:r>
              <a:rPr spc="-5" dirty="0"/>
              <a:t>Unix/Linux, </a:t>
            </a:r>
            <a:r>
              <a:rPr dirty="0"/>
              <a:t>Mac OS, </a:t>
            </a:r>
            <a:r>
              <a:rPr spc="-10" dirty="0"/>
              <a:t>Microsoft  </a:t>
            </a:r>
            <a:r>
              <a:rPr spc="-5" dirty="0"/>
              <a:t>Windows.</a:t>
            </a:r>
          </a:p>
          <a:p>
            <a:pPr marL="853440" indent="-2286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854075" algn="l"/>
              </a:tabLst>
            </a:pPr>
            <a:r>
              <a:rPr sz="2400" spc="-10" dirty="0"/>
              <a:t>Level</a:t>
            </a:r>
            <a:r>
              <a:rPr sz="2400" spc="-75" dirty="0"/>
              <a:t> </a:t>
            </a:r>
            <a:r>
              <a:rPr sz="2400" spc="-5" dirty="0"/>
              <a:t>aplikasi</a:t>
            </a:r>
            <a:endParaRPr sz="2400"/>
          </a:p>
          <a:p>
            <a:pPr marL="1310640" marR="5080" lvl="1" indent="-22860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1311275" algn="l"/>
              </a:tabLst>
            </a:pPr>
            <a:r>
              <a:rPr sz="2000" spc="-5" dirty="0">
                <a:latin typeface="Calibri"/>
                <a:cs typeface="Calibri"/>
              </a:rPr>
              <a:t>Merupakan </a:t>
            </a:r>
            <a:r>
              <a:rPr sz="2000" spc="-10" dirty="0">
                <a:latin typeface="Calibri"/>
                <a:cs typeface="Calibri"/>
              </a:rPr>
              <a:t>suatu </a:t>
            </a:r>
            <a:r>
              <a:rPr sz="2000" spc="-5" dirty="0">
                <a:latin typeface="Calibri"/>
                <a:cs typeface="Calibri"/>
              </a:rPr>
              <a:t>aplikasi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digunakan untuk </a:t>
            </a:r>
            <a:r>
              <a:rPr sz="2000" spc="-10" dirty="0">
                <a:latin typeface="Calibri"/>
                <a:cs typeface="Calibri"/>
              </a:rPr>
              <a:t>melakukan  pekerjaan tertentu yang </a:t>
            </a:r>
            <a:r>
              <a:rPr sz="2000" spc="-5" dirty="0">
                <a:latin typeface="Calibri"/>
                <a:cs typeface="Calibri"/>
              </a:rPr>
              <a:t>dijalankan di </a:t>
            </a:r>
            <a:r>
              <a:rPr sz="2000" spc="-15" dirty="0">
                <a:latin typeface="Calibri"/>
                <a:cs typeface="Calibri"/>
              </a:rPr>
              <a:t>atas </a:t>
            </a:r>
            <a:r>
              <a:rPr sz="2000" spc="-10" dirty="0">
                <a:latin typeface="Calibri"/>
                <a:cs typeface="Calibri"/>
              </a:rPr>
              <a:t>sistem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operasi.</a:t>
            </a:r>
            <a:endParaRPr sz="2000">
              <a:latin typeface="Calibri"/>
              <a:cs typeface="Calibri"/>
            </a:endParaRPr>
          </a:p>
          <a:p>
            <a:pPr marL="1310640" marR="304165" lvl="1" indent="-2286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1311275" algn="l"/>
              </a:tabLst>
            </a:pPr>
            <a:r>
              <a:rPr sz="2000" spc="-10" dirty="0">
                <a:latin typeface="Calibri"/>
                <a:cs typeface="Calibri"/>
              </a:rPr>
              <a:t>Contoh </a:t>
            </a:r>
            <a:r>
              <a:rPr sz="2000" spc="-5" dirty="0">
                <a:latin typeface="Calibri"/>
                <a:cs typeface="Calibri"/>
              </a:rPr>
              <a:t>aplikasi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Multimedia </a:t>
            </a:r>
            <a:r>
              <a:rPr sz="2000" dirty="0">
                <a:latin typeface="Calibri"/>
                <a:cs typeface="Calibri"/>
              </a:rPr>
              <a:t>(Vlc, </a:t>
            </a:r>
            <a:r>
              <a:rPr sz="2000" spc="-5" dirty="0">
                <a:latin typeface="Calibri"/>
                <a:cs typeface="Calibri"/>
              </a:rPr>
              <a:t>Clementine, </a:t>
            </a:r>
            <a:r>
              <a:rPr sz="2000" dirty="0">
                <a:latin typeface="Calibri"/>
                <a:cs typeface="Calibri"/>
              </a:rPr>
              <a:t>Winamp),  </a:t>
            </a:r>
            <a:r>
              <a:rPr sz="2000" spc="-15" dirty="0">
                <a:latin typeface="Calibri"/>
                <a:cs typeface="Calibri"/>
              </a:rPr>
              <a:t>Perkantoran </a:t>
            </a:r>
            <a:r>
              <a:rPr sz="2000" spc="-5" dirty="0">
                <a:latin typeface="Calibri"/>
                <a:cs typeface="Calibri"/>
              </a:rPr>
              <a:t>(Microsoft Office, </a:t>
            </a:r>
            <a:r>
              <a:rPr sz="2000" spc="-10" dirty="0">
                <a:latin typeface="Calibri"/>
                <a:cs typeface="Calibri"/>
              </a:rPr>
              <a:t>Libre </a:t>
            </a:r>
            <a:r>
              <a:rPr sz="2000" spc="-5" dirty="0">
                <a:latin typeface="Calibri"/>
                <a:cs typeface="Calibri"/>
              </a:rPr>
              <a:t>Office), </a:t>
            </a:r>
            <a:r>
              <a:rPr sz="2000" spc="-10" dirty="0">
                <a:latin typeface="Calibri"/>
                <a:cs typeface="Calibri"/>
              </a:rPr>
              <a:t>Akuntansi  (MYOB), Grafis </a:t>
            </a:r>
            <a:r>
              <a:rPr sz="2000" dirty="0">
                <a:latin typeface="Calibri"/>
                <a:cs typeface="Calibri"/>
              </a:rPr>
              <a:t>(Adobe </a:t>
            </a:r>
            <a:r>
              <a:rPr sz="2000" spc="-5" dirty="0">
                <a:latin typeface="Calibri"/>
                <a:cs typeface="Calibri"/>
              </a:rPr>
              <a:t>Photoshop, </a:t>
            </a:r>
            <a:r>
              <a:rPr sz="2000" spc="-10" dirty="0">
                <a:latin typeface="Calibri"/>
                <a:cs typeface="Calibri"/>
              </a:rPr>
              <a:t>Corel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Draw).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116" y="4420870"/>
            <a:ext cx="5859780" cy="1257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0" dirty="0">
                <a:latin typeface="Calibri"/>
                <a:cs typeface="Calibri"/>
              </a:rPr>
              <a:t>ARSITEKTUR </a:t>
            </a:r>
            <a:r>
              <a:rPr sz="4000" b="1" spc="-5" dirty="0">
                <a:latin typeface="Calibri"/>
                <a:cs typeface="Calibri"/>
              </a:rPr>
              <a:t>&amp;</a:t>
            </a:r>
            <a:r>
              <a:rPr sz="4000" b="1" spc="-6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ORGANISASI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30" dirty="0">
                <a:latin typeface="Calibri"/>
                <a:cs typeface="Calibri"/>
              </a:rPr>
              <a:t>KOMPUTER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5400" y="990600"/>
            <a:ext cx="3251200" cy="325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191000"/>
            <a:ext cx="7162800" cy="1447800"/>
          </a:xfrm>
          <a:custGeom>
            <a:avLst/>
            <a:gdLst/>
            <a:ahLst/>
            <a:cxnLst/>
            <a:rect l="l" t="t" r="r" b="b"/>
            <a:pathLst>
              <a:path w="7162800" h="1447800">
                <a:moveTo>
                  <a:pt x="0" y="144780"/>
                </a:moveTo>
                <a:lnTo>
                  <a:pt x="42405" y="176259"/>
                </a:lnTo>
                <a:lnTo>
                  <a:pt x="81926" y="188219"/>
                </a:lnTo>
                <a:lnTo>
                  <a:pt x="133464" y="199747"/>
                </a:lnTo>
                <a:lnTo>
                  <a:pt x="196436" y="210797"/>
                </a:lnTo>
                <a:lnTo>
                  <a:pt x="270261" y="221322"/>
                </a:lnTo>
                <a:lnTo>
                  <a:pt x="311061" y="226373"/>
                </a:lnTo>
                <a:lnTo>
                  <a:pt x="354356" y="231275"/>
                </a:lnTo>
                <a:lnTo>
                  <a:pt x="400073" y="236022"/>
                </a:lnTo>
                <a:lnTo>
                  <a:pt x="448139" y="240608"/>
                </a:lnTo>
                <a:lnTo>
                  <a:pt x="498482" y="245028"/>
                </a:lnTo>
                <a:lnTo>
                  <a:pt x="551028" y="249275"/>
                </a:lnTo>
                <a:lnTo>
                  <a:pt x="605705" y="253344"/>
                </a:lnTo>
                <a:lnTo>
                  <a:pt x="662440" y="257229"/>
                </a:lnTo>
                <a:lnTo>
                  <a:pt x="721160" y="260924"/>
                </a:lnTo>
                <a:lnTo>
                  <a:pt x="781793" y="264423"/>
                </a:lnTo>
                <a:lnTo>
                  <a:pt x="844265" y="267721"/>
                </a:lnTo>
                <a:lnTo>
                  <a:pt x="908505" y="270810"/>
                </a:lnTo>
                <a:lnTo>
                  <a:pt x="974438" y="273687"/>
                </a:lnTo>
                <a:lnTo>
                  <a:pt x="1041993" y="276344"/>
                </a:lnTo>
                <a:lnTo>
                  <a:pt x="1111096" y="278776"/>
                </a:lnTo>
                <a:lnTo>
                  <a:pt x="1181675" y="280976"/>
                </a:lnTo>
                <a:lnTo>
                  <a:pt x="1253657" y="282940"/>
                </a:lnTo>
                <a:lnTo>
                  <a:pt x="1326969" y="284661"/>
                </a:lnTo>
                <a:lnTo>
                  <a:pt x="1401539" y="286133"/>
                </a:lnTo>
                <a:lnTo>
                  <a:pt x="1477293" y="287351"/>
                </a:lnTo>
                <a:lnTo>
                  <a:pt x="1554159" y="288308"/>
                </a:lnTo>
                <a:lnTo>
                  <a:pt x="1632064" y="289000"/>
                </a:lnTo>
                <a:lnTo>
                  <a:pt x="1710935" y="289419"/>
                </a:lnTo>
                <a:lnTo>
                  <a:pt x="1790700" y="289560"/>
                </a:lnTo>
                <a:lnTo>
                  <a:pt x="1870462" y="289419"/>
                </a:lnTo>
                <a:lnTo>
                  <a:pt x="1949332" y="289000"/>
                </a:lnTo>
                <a:lnTo>
                  <a:pt x="2027235" y="288308"/>
                </a:lnTo>
                <a:lnTo>
                  <a:pt x="2104100" y="287351"/>
                </a:lnTo>
                <a:lnTo>
                  <a:pt x="2179853" y="286133"/>
                </a:lnTo>
                <a:lnTo>
                  <a:pt x="2254421" y="284661"/>
                </a:lnTo>
                <a:lnTo>
                  <a:pt x="2327733" y="282940"/>
                </a:lnTo>
                <a:lnTo>
                  <a:pt x="2399714" y="280976"/>
                </a:lnTo>
                <a:lnTo>
                  <a:pt x="2470292" y="278776"/>
                </a:lnTo>
                <a:lnTo>
                  <a:pt x="2539395" y="276344"/>
                </a:lnTo>
                <a:lnTo>
                  <a:pt x="2606950" y="273687"/>
                </a:lnTo>
                <a:lnTo>
                  <a:pt x="2672883" y="270810"/>
                </a:lnTo>
                <a:lnTo>
                  <a:pt x="2737122" y="267721"/>
                </a:lnTo>
                <a:lnTo>
                  <a:pt x="2799595" y="264423"/>
                </a:lnTo>
                <a:lnTo>
                  <a:pt x="2860228" y="260924"/>
                </a:lnTo>
                <a:lnTo>
                  <a:pt x="2918948" y="257229"/>
                </a:lnTo>
                <a:lnTo>
                  <a:pt x="2975684" y="253344"/>
                </a:lnTo>
                <a:lnTo>
                  <a:pt x="3030361" y="249275"/>
                </a:lnTo>
                <a:lnTo>
                  <a:pt x="3082908" y="245028"/>
                </a:lnTo>
                <a:lnTo>
                  <a:pt x="3133251" y="240608"/>
                </a:lnTo>
                <a:lnTo>
                  <a:pt x="3181318" y="236022"/>
                </a:lnTo>
                <a:lnTo>
                  <a:pt x="3227035" y="231275"/>
                </a:lnTo>
                <a:lnTo>
                  <a:pt x="3270331" y="226373"/>
                </a:lnTo>
                <a:lnTo>
                  <a:pt x="3311132" y="221322"/>
                </a:lnTo>
                <a:lnTo>
                  <a:pt x="3349365" y="216128"/>
                </a:lnTo>
                <a:lnTo>
                  <a:pt x="3417838" y="205335"/>
                </a:lnTo>
                <a:lnTo>
                  <a:pt x="3475167" y="194040"/>
                </a:lnTo>
                <a:lnTo>
                  <a:pt x="3520770" y="182290"/>
                </a:lnTo>
                <a:lnTo>
                  <a:pt x="3565915" y="163914"/>
                </a:lnTo>
                <a:lnTo>
                  <a:pt x="3583144" y="138327"/>
                </a:lnTo>
                <a:lnTo>
                  <a:pt x="3588330" y="131946"/>
                </a:lnTo>
                <a:lnTo>
                  <a:pt x="3623806" y="113300"/>
                </a:lnTo>
                <a:lnTo>
                  <a:pt x="3663328" y="101340"/>
                </a:lnTo>
                <a:lnTo>
                  <a:pt x="3714867" y="89812"/>
                </a:lnTo>
                <a:lnTo>
                  <a:pt x="3777841" y="78762"/>
                </a:lnTo>
                <a:lnTo>
                  <a:pt x="3851667" y="68237"/>
                </a:lnTo>
                <a:lnTo>
                  <a:pt x="3892468" y="63186"/>
                </a:lnTo>
                <a:lnTo>
                  <a:pt x="3935764" y="58284"/>
                </a:lnTo>
                <a:lnTo>
                  <a:pt x="3981481" y="53537"/>
                </a:lnTo>
                <a:lnTo>
                  <a:pt x="4029548" y="48951"/>
                </a:lnTo>
                <a:lnTo>
                  <a:pt x="4079891" y="44531"/>
                </a:lnTo>
                <a:lnTo>
                  <a:pt x="4132438" y="40284"/>
                </a:lnTo>
                <a:lnTo>
                  <a:pt x="4187115" y="36215"/>
                </a:lnTo>
                <a:lnTo>
                  <a:pt x="4243851" y="32330"/>
                </a:lnTo>
                <a:lnTo>
                  <a:pt x="4302571" y="28635"/>
                </a:lnTo>
                <a:lnTo>
                  <a:pt x="4363204" y="25136"/>
                </a:lnTo>
                <a:lnTo>
                  <a:pt x="4425677" y="21838"/>
                </a:lnTo>
                <a:lnTo>
                  <a:pt x="4489916" y="18749"/>
                </a:lnTo>
                <a:lnTo>
                  <a:pt x="4555849" y="15872"/>
                </a:lnTo>
                <a:lnTo>
                  <a:pt x="4623404" y="13215"/>
                </a:lnTo>
                <a:lnTo>
                  <a:pt x="4692507" y="10783"/>
                </a:lnTo>
                <a:lnTo>
                  <a:pt x="4763085" y="8583"/>
                </a:lnTo>
                <a:lnTo>
                  <a:pt x="4835066" y="6619"/>
                </a:lnTo>
                <a:lnTo>
                  <a:pt x="4908378" y="4898"/>
                </a:lnTo>
                <a:lnTo>
                  <a:pt x="4982946" y="3426"/>
                </a:lnTo>
                <a:lnTo>
                  <a:pt x="5058699" y="2208"/>
                </a:lnTo>
                <a:lnTo>
                  <a:pt x="5135564" y="1251"/>
                </a:lnTo>
                <a:lnTo>
                  <a:pt x="5213467" y="559"/>
                </a:lnTo>
                <a:lnTo>
                  <a:pt x="5292337" y="140"/>
                </a:lnTo>
                <a:lnTo>
                  <a:pt x="5372100" y="0"/>
                </a:lnTo>
                <a:lnTo>
                  <a:pt x="5451862" y="140"/>
                </a:lnTo>
                <a:lnTo>
                  <a:pt x="5530732" y="559"/>
                </a:lnTo>
                <a:lnTo>
                  <a:pt x="5608635" y="1251"/>
                </a:lnTo>
                <a:lnTo>
                  <a:pt x="5685500" y="2208"/>
                </a:lnTo>
                <a:lnTo>
                  <a:pt x="5761253" y="3426"/>
                </a:lnTo>
                <a:lnTo>
                  <a:pt x="5835821" y="4898"/>
                </a:lnTo>
                <a:lnTo>
                  <a:pt x="5909133" y="6619"/>
                </a:lnTo>
                <a:lnTo>
                  <a:pt x="5981114" y="8583"/>
                </a:lnTo>
                <a:lnTo>
                  <a:pt x="6051692" y="10783"/>
                </a:lnTo>
                <a:lnTo>
                  <a:pt x="6120795" y="13215"/>
                </a:lnTo>
                <a:lnTo>
                  <a:pt x="6188350" y="15872"/>
                </a:lnTo>
                <a:lnTo>
                  <a:pt x="6254283" y="18749"/>
                </a:lnTo>
                <a:lnTo>
                  <a:pt x="6318522" y="21838"/>
                </a:lnTo>
                <a:lnTo>
                  <a:pt x="6380995" y="25136"/>
                </a:lnTo>
                <a:lnTo>
                  <a:pt x="6441628" y="28635"/>
                </a:lnTo>
                <a:lnTo>
                  <a:pt x="6500348" y="32330"/>
                </a:lnTo>
                <a:lnTo>
                  <a:pt x="6557084" y="36215"/>
                </a:lnTo>
                <a:lnTo>
                  <a:pt x="6611761" y="40284"/>
                </a:lnTo>
                <a:lnTo>
                  <a:pt x="6664308" y="44531"/>
                </a:lnTo>
                <a:lnTo>
                  <a:pt x="6714651" y="48951"/>
                </a:lnTo>
                <a:lnTo>
                  <a:pt x="6762718" y="53537"/>
                </a:lnTo>
                <a:lnTo>
                  <a:pt x="6808435" y="58284"/>
                </a:lnTo>
                <a:lnTo>
                  <a:pt x="6851731" y="63186"/>
                </a:lnTo>
                <a:lnTo>
                  <a:pt x="6892532" y="68237"/>
                </a:lnTo>
                <a:lnTo>
                  <a:pt x="6930765" y="73431"/>
                </a:lnTo>
                <a:lnTo>
                  <a:pt x="6999238" y="84224"/>
                </a:lnTo>
                <a:lnTo>
                  <a:pt x="7056567" y="95519"/>
                </a:lnTo>
                <a:lnTo>
                  <a:pt x="7102170" y="107269"/>
                </a:lnTo>
                <a:lnTo>
                  <a:pt x="7147315" y="125645"/>
                </a:lnTo>
                <a:lnTo>
                  <a:pt x="7162800" y="144780"/>
                </a:lnTo>
                <a:lnTo>
                  <a:pt x="7162800" y="1303020"/>
                </a:lnTo>
                <a:lnTo>
                  <a:pt x="7161055" y="1296567"/>
                </a:lnTo>
                <a:lnTo>
                  <a:pt x="7155869" y="1290186"/>
                </a:lnTo>
                <a:lnTo>
                  <a:pt x="7120393" y="1271540"/>
                </a:lnTo>
                <a:lnTo>
                  <a:pt x="7080871" y="1259580"/>
                </a:lnTo>
                <a:lnTo>
                  <a:pt x="7029332" y="1248052"/>
                </a:lnTo>
                <a:lnTo>
                  <a:pt x="6966358" y="1237002"/>
                </a:lnTo>
                <a:lnTo>
                  <a:pt x="6892532" y="1226477"/>
                </a:lnTo>
                <a:lnTo>
                  <a:pt x="6851731" y="1221426"/>
                </a:lnTo>
                <a:lnTo>
                  <a:pt x="6808435" y="1216524"/>
                </a:lnTo>
                <a:lnTo>
                  <a:pt x="6762718" y="1211777"/>
                </a:lnTo>
                <a:lnTo>
                  <a:pt x="6714651" y="1207191"/>
                </a:lnTo>
                <a:lnTo>
                  <a:pt x="6664308" y="1202771"/>
                </a:lnTo>
                <a:lnTo>
                  <a:pt x="6611761" y="1198524"/>
                </a:lnTo>
                <a:lnTo>
                  <a:pt x="6557084" y="1194455"/>
                </a:lnTo>
                <a:lnTo>
                  <a:pt x="6500348" y="1190570"/>
                </a:lnTo>
                <a:lnTo>
                  <a:pt x="6441628" y="1186875"/>
                </a:lnTo>
                <a:lnTo>
                  <a:pt x="6380995" y="1183376"/>
                </a:lnTo>
                <a:lnTo>
                  <a:pt x="6318522" y="1180078"/>
                </a:lnTo>
                <a:lnTo>
                  <a:pt x="6254283" y="1176989"/>
                </a:lnTo>
                <a:lnTo>
                  <a:pt x="6188350" y="1174112"/>
                </a:lnTo>
                <a:lnTo>
                  <a:pt x="6120795" y="1171455"/>
                </a:lnTo>
                <a:lnTo>
                  <a:pt x="6051692" y="1169023"/>
                </a:lnTo>
                <a:lnTo>
                  <a:pt x="5981114" y="1166823"/>
                </a:lnTo>
                <a:lnTo>
                  <a:pt x="5909133" y="1164859"/>
                </a:lnTo>
                <a:lnTo>
                  <a:pt x="5835821" y="1163138"/>
                </a:lnTo>
                <a:lnTo>
                  <a:pt x="5761253" y="1161666"/>
                </a:lnTo>
                <a:lnTo>
                  <a:pt x="5685500" y="1160448"/>
                </a:lnTo>
                <a:lnTo>
                  <a:pt x="5608635" y="1159491"/>
                </a:lnTo>
                <a:lnTo>
                  <a:pt x="5530732" y="1158799"/>
                </a:lnTo>
                <a:lnTo>
                  <a:pt x="5451862" y="1158380"/>
                </a:lnTo>
                <a:lnTo>
                  <a:pt x="5372100" y="1158240"/>
                </a:lnTo>
                <a:lnTo>
                  <a:pt x="5292337" y="1158380"/>
                </a:lnTo>
                <a:lnTo>
                  <a:pt x="5213467" y="1158799"/>
                </a:lnTo>
                <a:lnTo>
                  <a:pt x="5135564" y="1159491"/>
                </a:lnTo>
                <a:lnTo>
                  <a:pt x="5058699" y="1160448"/>
                </a:lnTo>
                <a:lnTo>
                  <a:pt x="4982946" y="1161666"/>
                </a:lnTo>
                <a:lnTo>
                  <a:pt x="4908378" y="1163138"/>
                </a:lnTo>
                <a:lnTo>
                  <a:pt x="4835066" y="1164859"/>
                </a:lnTo>
                <a:lnTo>
                  <a:pt x="4763085" y="1166823"/>
                </a:lnTo>
                <a:lnTo>
                  <a:pt x="4692507" y="1169023"/>
                </a:lnTo>
                <a:lnTo>
                  <a:pt x="4623404" y="1171455"/>
                </a:lnTo>
                <a:lnTo>
                  <a:pt x="4555849" y="1174112"/>
                </a:lnTo>
                <a:lnTo>
                  <a:pt x="4489916" y="1176989"/>
                </a:lnTo>
                <a:lnTo>
                  <a:pt x="4425677" y="1180078"/>
                </a:lnTo>
                <a:lnTo>
                  <a:pt x="4363204" y="1183376"/>
                </a:lnTo>
                <a:lnTo>
                  <a:pt x="4302571" y="1186875"/>
                </a:lnTo>
                <a:lnTo>
                  <a:pt x="4243851" y="1190570"/>
                </a:lnTo>
                <a:lnTo>
                  <a:pt x="4187115" y="1194455"/>
                </a:lnTo>
                <a:lnTo>
                  <a:pt x="4132438" y="1198524"/>
                </a:lnTo>
                <a:lnTo>
                  <a:pt x="4079891" y="1202771"/>
                </a:lnTo>
                <a:lnTo>
                  <a:pt x="4029548" y="1207191"/>
                </a:lnTo>
                <a:lnTo>
                  <a:pt x="3981481" y="1211777"/>
                </a:lnTo>
                <a:lnTo>
                  <a:pt x="3935764" y="1216524"/>
                </a:lnTo>
                <a:lnTo>
                  <a:pt x="3892468" y="1221426"/>
                </a:lnTo>
                <a:lnTo>
                  <a:pt x="3851667" y="1226477"/>
                </a:lnTo>
                <a:lnTo>
                  <a:pt x="3813434" y="1231671"/>
                </a:lnTo>
                <a:lnTo>
                  <a:pt x="3744961" y="1242464"/>
                </a:lnTo>
                <a:lnTo>
                  <a:pt x="3687632" y="1253759"/>
                </a:lnTo>
                <a:lnTo>
                  <a:pt x="3642029" y="1265509"/>
                </a:lnTo>
                <a:lnTo>
                  <a:pt x="3596884" y="1283885"/>
                </a:lnTo>
                <a:lnTo>
                  <a:pt x="3579655" y="1309472"/>
                </a:lnTo>
                <a:lnTo>
                  <a:pt x="3574469" y="1315853"/>
                </a:lnTo>
                <a:lnTo>
                  <a:pt x="3538993" y="1334499"/>
                </a:lnTo>
                <a:lnTo>
                  <a:pt x="3499471" y="1346459"/>
                </a:lnTo>
                <a:lnTo>
                  <a:pt x="3447932" y="1357987"/>
                </a:lnTo>
                <a:lnTo>
                  <a:pt x="3384958" y="1369037"/>
                </a:lnTo>
                <a:lnTo>
                  <a:pt x="3311132" y="1379562"/>
                </a:lnTo>
                <a:lnTo>
                  <a:pt x="3270331" y="1384613"/>
                </a:lnTo>
                <a:lnTo>
                  <a:pt x="3227035" y="1389515"/>
                </a:lnTo>
                <a:lnTo>
                  <a:pt x="3181318" y="1394262"/>
                </a:lnTo>
                <a:lnTo>
                  <a:pt x="3133251" y="1398848"/>
                </a:lnTo>
                <a:lnTo>
                  <a:pt x="3082908" y="1403268"/>
                </a:lnTo>
                <a:lnTo>
                  <a:pt x="3030361" y="1407515"/>
                </a:lnTo>
                <a:lnTo>
                  <a:pt x="2975684" y="1411584"/>
                </a:lnTo>
                <a:lnTo>
                  <a:pt x="2918948" y="1415469"/>
                </a:lnTo>
                <a:lnTo>
                  <a:pt x="2860228" y="1419164"/>
                </a:lnTo>
                <a:lnTo>
                  <a:pt x="2799595" y="1422663"/>
                </a:lnTo>
                <a:lnTo>
                  <a:pt x="2737122" y="1425961"/>
                </a:lnTo>
                <a:lnTo>
                  <a:pt x="2672883" y="1429050"/>
                </a:lnTo>
                <a:lnTo>
                  <a:pt x="2606950" y="1431927"/>
                </a:lnTo>
                <a:lnTo>
                  <a:pt x="2539395" y="1434584"/>
                </a:lnTo>
                <a:lnTo>
                  <a:pt x="2470292" y="1437016"/>
                </a:lnTo>
                <a:lnTo>
                  <a:pt x="2399714" y="1439216"/>
                </a:lnTo>
                <a:lnTo>
                  <a:pt x="2327733" y="1441180"/>
                </a:lnTo>
                <a:lnTo>
                  <a:pt x="2254421" y="1442901"/>
                </a:lnTo>
                <a:lnTo>
                  <a:pt x="2179853" y="1444373"/>
                </a:lnTo>
                <a:lnTo>
                  <a:pt x="2104100" y="1445591"/>
                </a:lnTo>
                <a:lnTo>
                  <a:pt x="2027235" y="1446548"/>
                </a:lnTo>
                <a:lnTo>
                  <a:pt x="1949332" y="1447240"/>
                </a:lnTo>
                <a:lnTo>
                  <a:pt x="1870462" y="1447659"/>
                </a:lnTo>
                <a:lnTo>
                  <a:pt x="1790700" y="1447800"/>
                </a:lnTo>
                <a:lnTo>
                  <a:pt x="1710935" y="1447659"/>
                </a:lnTo>
                <a:lnTo>
                  <a:pt x="1632064" y="1447240"/>
                </a:lnTo>
                <a:lnTo>
                  <a:pt x="1554159" y="1446548"/>
                </a:lnTo>
                <a:lnTo>
                  <a:pt x="1477293" y="1445591"/>
                </a:lnTo>
                <a:lnTo>
                  <a:pt x="1401539" y="1444373"/>
                </a:lnTo>
                <a:lnTo>
                  <a:pt x="1326969" y="1442901"/>
                </a:lnTo>
                <a:lnTo>
                  <a:pt x="1253657" y="1441180"/>
                </a:lnTo>
                <a:lnTo>
                  <a:pt x="1181675" y="1439216"/>
                </a:lnTo>
                <a:lnTo>
                  <a:pt x="1111096" y="1437016"/>
                </a:lnTo>
                <a:lnTo>
                  <a:pt x="1041993" y="1434584"/>
                </a:lnTo>
                <a:lnTo>
                  <a:pt x="974438" y="1431927"/>
                </a:lnTo>
                <a:lnTo>
                  <a:pt x="908505" y="1429050"/>
                </a:lnTo>
                <a:lnTo>
                  <a:pt x="844265" y="1425961"/>
                </a:lnTo>
                <a:lnTo>
                  <a:pt x="781793" y="1422663"/>
                </a:lnTo>
                <a:lnTo>
                  <a:pt x="721160" y="1419164"/>
                </a:lnTo>
                <a:lnTo>
                  <a:pt x="662440" y="1415469"/>
                </a:lnTo>
                <a:lnTo>
                  <a:pt x="605705" y="1411584"/>
                </a:lnTo>
                <a:lnTo>
                  <a:pt x="551028" y="1407515"/>
                </a:lnTo>
                <a:lnTo>
                  <a:pt x="498482" y="1403268"/>
                </a:lnTo>
                <a:lnTo>
                  <a:pt x="448139" y="1398848"/>
                </a:lnTo>
                <a:lnTo>
                  <a:pt x="400073" y="1394262"/>
                </a:lnTo>
                <a:lnTo>
                  <a:pt x="354356" y="1389515"/>
                </a:lnTo>
                <a:lnTo>
                  <a:pt x="311061" y="1384613"/>
                </a:lnTo>
                <a:lnTo>
                  <a:pt x="270261" y="1379562"/>
                </a:lnTo>
                <a:lnTo>
                  <a:pt x="232029" y="1374368"/>
                </a:lnTo>
                <a:lnTo>
                  <a:pt x="163557" y="1363575"/>
                </a:lnTo>
                <a:lnTo>
                  <a:pt x="106229" y="1352280"/>
                </a:lnTo>
                <a:lnTo>
                  <a:pt x="60627" y="1340530"/>
                </a:lnTo>
                <a:lnTo>
                  <a:pt x="15484" y="1322154"/>
                </a:lnTo>
                <a:lnTo>
                  <a:pt x="0" y="1303020"/>
                </a:lnTo>
                <a:lnTo>
                  <a:pt x="0" y="14478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Arsitektur </a:t>
            </a:r>
            <a:r>
              <a:rPr dirty="0"/>
              <a:t>&amp; </a:t>
            </a:r>
            <a:r>
              <a:rPr spc="-15" dirty="0"/>
              <a:t>Organisasi</a:t>
            </a:r>
            <a:r>
              <a:rPr spc="-45" dirty="0"/>
              <a:t> </a:t>
            </a:r>
            <a:r>
              <a:rPr spc="-15" dirty="0"/>
              <a:t>Komputer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6070"/>
            <a:ext cx="8043545" cy="413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Arsitektur Komputer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756285" lvl="1" indent="-286385">
              <a:lnSpc>
                <a:spcPts val="2965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Atribut–atribut </a:t>
            </a:r>
            <a:r>
              <a:rPr sz="2600" spc="-10" dirty="0">
                <a:latin typeface="Calibri"/>
                <a:cs typeface="Calibri"/>
              </a:rPr>
              <a:t>sistem </a:t>
            </a:r>
            <a:r>
              <a:rPr sz="2600" spc="-15" dirty="0">
                <a:latin typeface="Calibri"/>
                <a:cs typeface="Calibri"/>
              </a:rPr>
              <a:t>komputer </a:t>
            </a:r>
            <a:r>
              <a:rPr sz="2600" spc="-10" dirty="0">
                <a:latin typeface="Calibri"/>
                <a:cs typeface="Calibri"/>
              </a:rPr>
              <a:t>yang terkait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dengan</a:t>
            </a:r>
            <a:endParaRPr sz="2600">
              <a:latin typeface="Calibri"/>
              <a:cs typeface="Calibri"/>
            </a:endParaRPr>
          </a:p>
          <a:p>
            <a:pPr marL="756285">
              <a:lnSpc>
                <a:spcPts val="2965"/>
              </a:lnSpc>
            </a:pPr>
            <a:r>
              <a:rPr sz="2600" spc="-10" dirty="0">
                <a:latin typeface="Calibri"/>
                <a:cs typeface="Calibri"/>
              </a:rPr>
              <a:t>seorang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programmer.</a:t>
            </a:r>
            <a:endParaRPr sz="2600">
              <a:latin typeface="Calibri"/>
              <a:cs typeface="Calibri"/>
            </a:endParaRPr>
          </a:p>
          <a:p>
            <a:pPr marL="756285" marR="748665" lvl="1" indent="-286385">
              <a:lnSpc>
                <a:spcPts val="2810"/>
              </a:lnSpc>
              <a:spcBef>
                <a:spcPts val="66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Contoh: </a:t>
            </a:r>
            <a:r>
              <a:rPr sz="2600" spc="-5" dirty="0">
                <a:latin typeface="Calibri"/>
                <a:cs typeface="Calibri"/>
              </a:rPr>
              <a:t>set instruksi, aritmetika </a:t>
            </a:r>
            <a:r>
              <a:rPr sz="2600" spc="-10" dirty="0">
                <a:latin typeface="Calibri"/>
                <a:cs typeface="Calibri"/>
              </a:rPr>
              <a:t>yang digunakan,  </a:t>
            </a:r>
            <a:r>
              <a:rPr sz="2600" spc="-5" dirty="0">
                <a:latin typeface="Calibri"/>
                <a:cs typeface="Calibri"/>
              </a:rPr>
              <a:t>teknik </a:t>
            </a:r>
            <a:r>
              <a:rPr sz="2600" spc="-10" dirty="0">
                <a:latin typeface="Calibri"/>
                <a:cs typeface="Calibri"/>
              </a:rPr>
              <a:t>pengalamatan, </a:t>
            </a:r>
            <a:r>
              <a:rPr sz="2600" spc="-5" dirty="0">
                <a:latin typeface="Calibri"/>
                <a:cs typeface="Calibri"/>
              </a:rPr>
              <a:t>mekanisme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I/O.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Organisasi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Komputer</a:t>
            </a:r>
            <a:endParaRPr sz="3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Bagian </a:t>
            </a:r>
            <a:r>
              <a:rPr sz="2600" spc="-10" dirty="0">
                <a:latin typeface="Calibri"/>
                <a:cs typeface="Calibri"/>
              </a:rPr>
              <a:t>yang terkait </a:t>
            </a:r>
            <a:r>
              <a:rPr sz="2600" spc="-20" dirty="0">
                <a:latin typeface="Calibri"/>
                <a:cs typeface="Calibri"/>
              </a:rPr>
              <a:t>erat </a:t>
            </a:r>
            <a:r>
              <a:rPr sz="2600" spc="-10" dirty="0">
                <a:latin typeface="Calibri"/>
                <a:cs typeface="Calibri"/>
              </a:rPr>
              <a:t>dengan </a:t>
            </a:r>
            <a:r>
              <a:rPr sz="2600" spc="-5" dirty="0">
                <a:latin typeface="Calibri"/>
                <a:cs typeface="Calibri"/>
              </a:rPr>
              <a:t>unit–unit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operasional.</a:t>
            </a:r>
            <a:endParaRPr sz="2600">
              <a:latin typeface="Calibri"/>
              <a:cs typeface="Calibri"/>
            </a:endParaRPr>
          </a:p>
          <a:p>
            <a:pPr marL="756285" marR="333375" lvl="1" indent="-286385" algn="just">
              <a:lnSpc>
                <a:spcPct val="9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Contoh: </a:t>
            </a:r>
            <a:r>
              <a:rPr sz="2600" spc="-5" dirty="0">
                <a:latin typeface="Calibri"/>
                <a:cs typeface="Calibri"/>
              </a:rPr>
              <a:t>teknologi </a:t>
            </a:r>
            <a:r>
              <a:rPr sz="2600" spc="-15" dirty="0">
                <a:latin typeface="Calibri"/>
                <a:cs typeface="Calibri"/>
              </a:rPr>
              <a:t>hardware, perangkat </a:t>
            </a:r>
            <a:r>
              <a:rPr sz="2600" spc="-10" dirty="0">
                <a:latin typeface="Calibri"/>
                <a:cs typeface="Calibri"/>
              </a:rPr>
              <a:t>antarmuka,  </a:t>
            </a:r>
            <a:r>
              <a:rPr sz="2600" spc="-5" dirty="0">
                <a:latin typeface="Calibri"/>
                <a:cs typeface="Calibri"/>
              </a:rPr>
              <a:t>teknologi memori, </a:t>
            </a:r>
            <a:r>
              <a:rPr sz="2600" spc="-10" dirty="0">
                <a:latin typeface="Calibri"/>
                <a:cs typeface="Calibri"/>
              </a:rPr>
              <a:t>sistem </a:t>
            </a:r>
            <a:r>
              <a:rPr sz="2600" spc="-5" dirty="0">
                <a:latin typeface="Calibri"/>
                <a:cs typeface="Calibri"/>
              </a:rPr>
              <a:t>memori, dan </a:t>
            </a:r>
            <a:r>
              <a:rPr sz="2600" spc="-15" dirty="0">
                <a:latin typeface="Calibri"/>
                <a:cs typeface="Calibri"/>
              </a:rPr>
              <a:t>sinyal–sinyal  </a:t>
            </a:r>
            <a:r>
              <a:rPr sz="2600" spc="-20" dirty="0">
                <a:latin typeface="Calibri"/>
                <a:cs typeface="Calibri"/>
              </a:rPr>
              <a:t>kontrol.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457200"/>
            <a:ext cx="8305800" cy="838200"/>
          </a:xfrm>
          <a:custGeom>
            <a:avLst/>
            <a:gdLst/>
            <a:ahLst/>
            <a:cxnLst/>
            <a:rect l="l" t="t" r="r" b="b"/>
            <a:pathLst>
              <a:path w="830580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8166100" y="0"/>
                </a:lnTo>
                <a:lnTo>
                  <a:pt x="8210279" y="7116"/>
                </a:lnTo>
                <a:lnTo>
                  <a:pt x="8248631" y="26936"/>
                </a:lnTo>
                <a:lnTo>
                  <a:pt x="8278863" y="57168"/>
                </a:lnTo>
                <a:lnTo>
                  <a:pt x="8298683" y="95520"/>
                </a:lnTo>
                <a:lnTo>
                  <a:pt x="8305800" y="139700"/>
                </a:lnTo>
                <a:lnTo>
                  <a:pt x="8305800" y="698500"/>
                </a:lnTo>
                <a:lnTo>
                  <a:pt x="8298683" y="742679"/>
                </a:lnTo>
                <a:lnTo>
                  <a:pt x="8278863" y="781031"/>
                </a:lnTo>
                <a:lnTo>
                  <a:pt x="8248631" y="811263"/>
                </a:lnTo>
                <a:lnTo>
                  <a:pt x="8210279" y="831083"/>
                </a:lnTo>
                <a:lnTo>
                  <a:pt x="816610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036" y="475107"/>
            <a:ext cx="398081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Struktur </a:t>
            </a:r>
            <a:r>
              <a:rPr dirty="0"/>
              <a:t>&amp;</a:t>
            </a:r>
            <a:r>
              <a:rPr spc="-35" dirty="0"/>
              <a:t> </a:t>
            </a:r>
            <a:r>
              <a:rPr dirty="0"/>
              <a:t>Fungsi</a:t>
            </a:r>
          </a:p>
        </p:txBody>
      </p:sp>
      <p:sp>
        <p:nvSpPr>
          <p:cNvPr id="4" name="object 4"/>
          <p:cNvSpPr/>
          <p:nvPr/>
        </p:nvSpPr>
        <p:spPr>
          <a:xfrm>
            <a:off x="381000" y="457200"/>
            <a:ext cx="8305800" cy="838200"/>
          </a:xfrm>
          <a:custGeom>
            <a:avLst/>
            <a:gdLst/>
            <a:ahLst/>
            <a:cxnLst/>
            <a:rect l="l" t="t" r="r" b="b"/>
            <a:pathLst>
              <a:path w="830580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8166100" y="0"/>
                </a:lnTo>
                <a:lnTo>
                  <a:pt x="8210279" y="7116"/>
                </a:lnTo>
                <a:lnTo>
                  <a:pt x="8248631" y="26936"/>
                </a:lnTo>
                <a:lnTo>
                  <a:pt x="8278863" y="57168"/>
                </a:lnTo>
                <a:lnTo>
                  <a:pt x="8298683" y="95520"/>
                </a:lnTo>
                <a:lnTo>
                  <a:pt x="8305800" y="139700"/>
                </a:lnTo>
                <a:lnTo>
                  <a:pt x="8305800" y="698500"/>
                </a:lnTo>
                <a:lnTo>
                  <a:pt x="8298683" y="742679"/>
                </a:lnTo>
                <a:lnTo>
                  <a:pt x="8278863" y="781031"/>
                </a:lnTo>
                <a:lnTo>
                  <a:pt x="8248631" y="811263"/>
                </a:lnTo>
                <a:lnTo>
                  <a:pt x="8210279" y="831083"/>
                </a:lnTo>
                <a:lnTo>
                  <a:pt x="816610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820" y="1981200"/>
            <a:ext cx="6096000" cy="1219200"/>
          </a:xfrm>
          <a:custGeom>
            <a:avLst/>
            <a:gdLst/>
            <a:ahLst/>
            <a:cxnLst/>
            <a:rect l="l" t="t" r="r" b="b"/>
            <a:pathLst>
              <a:path w="6096000" h="1219200">
                <a:moveTo>
                  <a:pt x="0" y="203200"/>
                </a:moveTo>
                <a:lnTo>
                  <a:pt x="5367" y="156594"/>
                </a:lnTo>
                <a:lnTo>
                  <a:pt x="20655" y="113818"/>
                </a:lnTo>
                <a:lnTo>
                  <a:pt x="44643" y="76090"/>
                </a:lnTo>
                <a:lnTo>
                  <a:pt x="76114" y="44626"/>
                </a:lnTo>
                <a:lnTo>
                  <a:pt x="113845" y="20645"/>
                </a:lnTo>
                <a:lnTo>
                  <a:pt x="156618" y="5364"/>
                </a:lnTo>
                <a:lnTo>
                  <a:pt x="203212" y="0"/>
                </a:lnTo>
                <a:lnTo>
                  <a:pt x="5892749" y="0"/>
                </a:lnTo>
                <a:lnTo>
                  <a:pt x="5939354" y="5364"/>
                </a:lnTo>
                <a:lnTo>
                  <a:pt x="5982130" y="20645"/>
                </a:lnTo>
                <a:lnTo>
                  <a:pt x="6019858" y="44626"/>
                </a:lnTo>
                <a:lnTo>
                  <a:pt x="6051322" y="76090"/>
                </a:lnTo>
                <a:lnTo>
                  <a:pt x="6075303" y="113818"/>
                </a:lnTo>
                <a:lnTo>
                  <a:pt x="6090584" y="156594"/>
                </a:lnTo>
                <a:lnTo>
                  <a:pt x="6095949" y="203200"/>
                </a:lnTo>
                <a:lnTo>
                  <a:pt x="6095949" y="1016000"/>
                </a:lnTo>
                <a:lnTo>
                  <a:pt x="6090584" y="1062605"/>
                </a:lnTo>
                <a:lnTo>
                  <a:pt x="6075303" y="1105381"/>
                </a:lnTo>
                <a:lnTo>
                  <a:pt x="6051322" y="1143109"/>
                </a:lnTo>
                <a:lnTo>
                  <a:pt x="6019858" y="1174573"/>
                </a:lnTo>
                <a:lnTo>
                  <a:pt x="5982130" y="1198554"/>
                </a:lnTo>
                <a:lnTo>
                  <a:pt x="5939354" y="1213835"/>
                </a:lnTo>
                <a:lnTo>
                  <a:pt x="5892749" y="1219200"/>
                </a:lnTo>
                <a:lnTo>
                  <a:pt x="203212" y="1219200"/>
                </a:lnTo>
                <a:lnTo>
                  <a:pt x="156618" y="1213835"/>
                </a:lnTo>
                <a:lnTo>
                  <a:pt x="113845" y="1198554"/>
                </a:lnTo>
                <a:lnTo>
                  <a:pt x="76114" y="1174573"/>
                </a:lnTo>
                <a:lnTo>
                  <a:pt x="44643" y="1143109"/>
                </a:lnTo>
                <a:lnTo>
                  <a:pt x="20655" y="1105381"/>
                </a:lnTo>
                <a:lnTo>
                  <a:pt x="5367" y="1062605"/>
                </a:lnTo>
                <a:lnTo>
                  <a:pt x="0" y="1016000"/>
                </a:lnTo>
                <a:lnTo>
                  <a:pt x="0" y="20320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4098" y="2117978"/>
            <a:ext cx="5682615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heavy" dirty="0">
                <a:latin typeface="Calibri"/>
                <a:cs typeface="Calibri"/>
              </a:rPr>
              <a:t>Struktur </a:t>
            </a:r>
            <a:r>
              <a:rPr sz="2000" b="1" u="heavy" spc="-5" dirty="0">
                <a:latin typeface="Calibri"/>
                <a:cs typeface="Calibri"/>
              </a:rPr>
              <a:t>adalah</a:t>
            </a:r>
            <a:r>
              <a:rPr sz="2000" b="1" u="heavy" spc="-95" dirty="0">
                <a:latin typeface="Calibri"/>
                <a:cs typeface="Calibri"/>
              </a:rPr>
              <a:t> </a:t>
            </a:r>
            <a:r>
              <a:rPr sz="2000" b="1" u="heavy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sistem yang berinteraksi </a:t>
            </a:r>
            <a:r>
              <a:rPr sz="2000" b="1" spc="-5" dirty="0">
                <a:latin typeface="Calibri"/>
                <a:cs typeface="Calibri"/>
              </a:rPr>
              <a:t>dengan </a:t>
            </a:r>
            <a:r>
              <a:rPr sz="2000" b="1" spc="-20" dirty="0">
                <a:latin typeface="Calibri"/>
                <a:cs typeface="Calibri"/>
              </a:rPr>
              <a:t>cara </a:t>
            </a:r>
            <a:r>
              <a:rPr sz="2000" b="1" spc="-10" dirty="0">
                <a:latin typeface="Calibri"/>
                <a:cs typeface="Calibri"/>
              </a:rPr>
              <a:t>tertentu </a:t>
            </a:r>
            <a:r>
              <a:rPr sz="2000" b="1" spc="-5" dirty="0">
                <a:latin typeface="Calibri"/>
                <a:cs typeface="Calibri"/>
              </a:rPr>
              <a:t>dengan  </a:t>
            </a:r>
            <a:r>
              <a:rPr sz="2000" b="1" dirty="0">
                <a:latin typeface="Calibri"/>
                <a:cs typeface="Calibri"/>
              </a:rPr>
              <a:t>dunia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luar.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8400" y="3759961"/>
            <a:ext cx="6096000" cy="1219200"/>
          </a:xfrm>
          <a:custGeom>
            <a:avLst/>
            <a:gdLst/>
            <a:ahLst/>
            <a:cxnLst/>
            <a:rect l="l" t="t" r="r" b="b"/>
            <a:pathLst>
              <a:path w="6096000" h="1219200">
                <a:moveTo>
                  <a:pt x="0" y="203200"/>
                </a:moveTo>
                <a:lnTo>
                  <a:pt x="5364" y="156594"/>
                </a:lnTo>
                <a:lnTo>
                  <a:pt x="20645" y="113818"/>
                </a:lnTo>
                <a:lnTo>
                  <a:pt x="44626" y="76090"/>
                </a:lnTo>
                <a:lnTo>
                  <a:pt x="76090" y="44626"/>
                </a:lnTo>
                <a:lnTo>
                  <a:pt x="113818" y="20645"/>
                </a:lnTo>
                <a:lnTo>
                  <a:pt x="156594" y="5364"/>
                </a:lnTo>
                <a:lnTo>
                  <a:pt x="203200" y="0"/>
                </a:lnTo>
                <a:lnTo>
                  <a:pt x="5892800" y="0"/>
                </a:lnTo>
                <a:lnTo>
                  <a:pt x="5939405" y="5364"/>
                </a:lnTo>
                <a:lnTo>
                  <a:pt x="5982181" y="20645"/>
                </a:lnTo>
                <a:lnTo>
                  <a:pt x="6019909" y="44626"/>
                </a:lnTo>
                <a:lnTo>
                  <a:pt x="6051373" y="76090"/>
                </a:lnTo>
                <a:lnTo>
                  <a:pt x="6075354" y="113818"/>
                </a:lnTo>
                <a:lnTo>
                  <a:pt x="6090635" y="156594"/>
                </a:lnTo>
                <a:lnTo>
                  <a:pt x="6096000" y="203200"/>
                </a:lnTo>
                <a:lnTo>
                  <a:pt x="6096000" y="1016000"/>
                </a:lnTo>
                <a:lnTo>
                  <a:pt x="6090635" y="1062605"/>
                </a:lnTo>
                <a:lnTo>
                  <a:pt x="6075354" y="1105381"/>
                </a:lnTo>
                <a:lnTo>
                  <a:pt x="6051373" y="1143109"/>
                </a:lnTo>
                <a:lnTo>
                  <a:pt x="6019909" y="1174573"/>
                </a:lnTo>
                <a:lnTo>
                  <a:pt x="5982181" y="1198554"/>
                </a:lnTo>
                <a:lnTo>
                  <a:pt x="5939405" y="1213835"/>
                </a:lnTo>
                <a:lnTo>
                  <a:pt x="5892800" y="1219200"/>
                </a:lnTo>
                <a:lnTo>
                  <a:pt x="203200" y="1219200"/>
                </a:lnTo>
                <a:lnTo>
                  <a:pt x="156594" y="1213835"/>
                </a:lnTo>
                <a:lnTo>
                  <a:pt x="113818" y="1198554"/>
                </a:lnTo>
                <a:lnTo>
                  <a:pt x="76090" y="1174573"/>
                </a:lnTo>
                <a:lnTo>
                  <a:pt x="44626" y="1143109"/>
                </a:lnTo>
                <a:lnTo>
                  <a:pt x="20645" y="1105381"/>
                </a:lnTo>
                <a:lnTo>
                  <a:pt x="5364" y="1062605"/>
                </a:lnTo>
                <a:lnTo>
                  <a:pt x="0" y="1016000"/>
                </a:lnTo>
                <a:lnTo>
                  <a:pt x="0" y="203200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77210" y="3896741"/>
            <a:ext cx="4657725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heavy" dirty="0">
                <a:latin typeface="Calibri"/>
                <a:cs typeface="Calibri"/>
              </a:rPr>
              <a:t>Fungsi </a:t>
            </a:r>
            <a:r>
              <a:rPr sz="2000" b="1" u="heavy" spc="-5" dirty="0">
                <a:latin typeface="Calibri"/>
                <a:cs typeface="Calibri"/>
              </a:rPr>
              <a:t>adalah</a:t>
            </a:r>
            <a:r>
              <a:rPr sz="2000" b="1" u="heavy" spc="350" dirty="0">
                <a:latin typeface="Calibri"/>
                <a:cs typeface="Calibri"/>
              </a:rPr>
              <a:t> </a:t>
            </a:r>
            <a:r>
              <a:rPr sz="2000" b="1" u="heavy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operasi </a:t>
            </a:r>
            <a:r>
              <a:rPr sz="2000" b="1" dirty="0">
                <a:latin typeface="Calibri"/>
                <a:cs typeface="Calibri"/>
              </a:rPr>
              <a:t>dari </a:t>
            </a:r>
            <a:r>
              <a:rPr sz="2000" b="1" spc="-5" dirty="0">
                <a:latin typeface="Calibri"/>
                <a:cs typeface="Calibri"/>
              </a:rPr>
              <a:t>masing-masing </a:t>
            </a:r>
            <a:r>
              <a:rPr sz="2000" b="1" spc="-10" dirty="0">
                <a:latin typeface="Calibri"/>
                <a:cs typeface="Calibri"/>
              </a:rPr>
              <a:t>komponen yang  </a:t>
            </a:r>
            <a:r>
              <a:rPr sz="2000" b="1" spc="-5" dirty="0">
                <a:latin typeface="Calibri"/>
                <a:cs typeface="Calibri"/>
              </a:rPr>
              <a:t>merupakan bagian dari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struktur.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77303" y="2789935"/>
            <a:ext cx="281940" cy="678815"/>
          </a:xfrm>
          <a:custGeom>
            <a:avLst/>
            <a:gdLst/>
            <a:ahLst/>
            <a:cxnLst/>
            <a:rect l="l" t="t" r="r" b="b"/>
            <a:pathLst>
              <a:path w="281940" h="678814">
                <a:moveTo>
                  <a:pt x="19557" y="464438"/>
                </a:moveTo>
                <a:lnTo>
                  <a:pt x="0" y="662051"/>
                </a:lnTo>
                <a:lnTo>
                  <a:pt x="178307" y="678688"/>
                </a:lnTo>
                <a:lnTo>
                  <a:pt x="138683" y="625093"/>
                </a:lnTo>
                <a:lnTo>
                  <a:pt x="172451" y="583660"/>
                </a:lnTo>
                <a:lnTo>
                  <a:pt x="201710" y="540759"/>
                </a:lnTo>
                <a:lnTo>
                  <a:pt x="214476" y="518033"/>
                </a:lnTo>
                <a:lnTo>
                  <a:pt x="59181" y="518033"/>
                </a:lnTo>
                <a:lnTo>
                  <a:pt x="19557" y="464438"/>
                </a:lnTo>
                <a:close/>
              </a:path>
              <a:path w="281940" h="678814">
                <a:moveTo>
                  <a:pt x="165226" y="0"/>
                </a:moveTo>
                <a:lnTo>
                  <a:pt x="181687" y="40133"/>
                </a:lnTo>
                <a:lnTo>
                  <a:pt x="193328" y="81896"/>
                </a:lnTo>
                <a:lnTo>
                  <a:pt x="200217" y="124966"/>
                </a:lnTo>
                <a:lnTo>
                  <a:pt x="202419" y="169018"/>
                </a:lnTo>
                <a:lnTo>
                  <a:pt x="199999" y="213730"/>
                </a:lnTo>
                <a:lnTo>
                  <a:pt x="193024" y="258778"/>
                </a:lnTo>
                <a:lnTo>
                  <a:pt x="181558" y="303839"/>
                </a:lnTo>
                <a:lnTo>
                  <a:pt x="165669" y="348591"/>
                </a:lnTo>
                <a:lnTo>
                  <a:pt x="145420" y="392709"/>
                </a:lnTo>
                <a:lnTo>
                  <a:pt x="120879" y="435871"/>
                </a:lnTo>
                <a:lnTo>
                  <a:pt x="92111" y="477753"/>
                </a:lnTo>
                <a:lnTo>
                  <a:pt x="59181" y="518033"/>
                </a:lnTo>
                <a:lnTo>
                  <a:pt x="214476" y="518033"/>
                </a:lnTo>
                <a:lnTo>
                  <a:pt x="246645" y="451878"/>
                </a:lnTo>
                <a:lnTo>
                  <a:pt x="262292" y="406559"/>
                </a:lnTo>
                <a:lnTo>
                  <a:pt x="273373" y="361096"/>
                </a:lnTo>
                <a:lnTo>
                  <a:pt x="279872" y="315819"/>
                </a:lnTo>
                <a:lnTo>
                  <a:pt x="281777" y="271059"/>
                </a:lnTo>
                <a:lnTo>
                  <a:pt x="279071" y="227147"/>
                </a:lnTo>
                <a:lnTo>
                  <a:pt x="271742" y="184413"/>
                </a:lnTo>
                <a:lnTo>
                  <a:pt x="259774" y="143189"/>
                </a:lnTo>
                <a:lnTo>
                  <a:pt x="243153" y="103804"/>
                </a:lnTo>
                <a:lnTo>
                  <a:pt x="221864" y="66591"/>
                </a:lnTo>
                <a:lnTo>
                  <a:pt x="195893" y="31879"/>
                </a:lnTo>
                <a:lnTo>
                  <a:pt x="16522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21423" y="2578999"/>
            <a:ext cx="766445" cy="260985"/>
          </a:xfrm>
          <a:custGeom>
            <a:avLst/>
            <a:gdLst/>
            <a:ahLst/>
            <a:cxnLst/>
            <a:rect l="l" t="t" r="r" b="b"/>
            <a:pathLst>
              <a:path w="766445" h="260985">
                <a:moveTo>
                  <a:pt x="644466" y="107111"/>
                </a:moveTo>
                <a:lnTo>
                  <a:pt x="435902" y="107111"/>
                </a:lnTo>
                <a:lnTo>
                  <a:pt x="479745" y="109054"/>
                </a:lnTo>
                <a:lnTo>
                  <a:pt x="522466" y="114808"/>
                </a:lnTo>
                <a:lnTo>
                  <a:pt x="563778" y="124360"/>
                </a:lnTo>
                <a:lnTo>
                  <a:pt x="603394" y="137697"/>
                </a:lnTo>
                <a:lnTo>
                  <a:pt x="641024" y="154807"/>
                </a:lnTo>
                <a:lnTo>
                  <a:pt x="676382" y="175676"/>
                </a:lnTo>
                <a:lnTo>
                  <a:pt x="709178" y="200293"/>
                </a:lnTo>
                <a:lnTo>
                  <a:pt x="739126" y="228645"/>
                </a:lnTo>
                <a:lnTo>
                  <a:pt x="765936" y="260720"/>
                </a:lnTo>
                <a:lnTo>
                  <a:pt x="686561" y="153659"/>
                </a:lnTo>
                <a:lnTo>
                  <a:pt x="659751" y="121583"/>
                </a:lnTo>
                <a:lnTo>
                  <a:pt x="644466" y="107111"/>
                </a:lnTo>
                <a:close/>
              </a:path>
              <a:path w="766445" h="260985">
                <a:moveTo>
                  <a:pt x="356527" y="0"/>
                </a:moveTo>
                <a:lnTo>
                  <a:pt x="311852" y="1875"/>
                </a:lnTo>
                <a:lnTo>
                  <a:pt x="266632" y="7587"/>
                </a:lnTo>
                <a:lnTo>
                  <a:pt x="221156" y="17150"/>
                </a:lnTo>
                <a:lnTo>
                  <a:pt x="175616" y="30613"/>
                </a:lnTo>
                <a:lnTo>
                  <a:pt x="130583" y="47880"/>
                </a:lnTo>
                <a:lnTo>
                  <a:pt x="86064" y="69073"/>
                </a:lnTo>
                <a:lnTo>
                  <a:pt x="42440" y="94168"/>
                </a:lnTo>
                <a:lnTo>
                  <a:pt x="0" y="123179"/>
                </a:lnTo>
                <a:lnTo>
                  <a:pt x="79375" y="230240"/>
                </a:lnTo>
                <a:lnTo>
                  <a:pt x="121815" y="201249"/>
                </a:lnTo>
                <a:lnTo>
                  <a:pt x="165439" y="176169"/>
                </a:lnTo>
                <a:lnTo>
                  <a:pt x="209958" y="154987"/>
                </a:lnTo>
                <a:lnTo>
                  <a:pt x="255085" y="137690"/>
                </a:lnTo>
                <a:lnTo>
                  <a:pt x="300531" y="124267"/>
                </a:lnTo>
                <a:lnTo>
                  <a:pt x="346007" y="114705"/>
                </a:lnTo>
                <a:lnTo>
                  <a:pt x="391227" y="108990"/>
                </a:lnTo>
                <a:lnTo>
                  <a:pt x="435902" y="107111"/>
                </a:lnTo>
                <a:lnTo>
                  <a:pt x="644466" y="107111"/>
                </a:lnTo>
                <a:lnTo>
                  <a:pt x="629803" y="93228"/>
                </a:lnTo>
                <a:lnTo>
                  <a:pt x="597007" y="68606"/>
                </a:lnTo>
                <a:lnTo>
                  <a:pt x="561649" y="47730"/>
                </a:lnTo>
                <a:lnTo>
                  <a:pt x="523912" y="30577"/>
                </a:lnTo>
                <a:lnTo>
                  <a:pt x="484403" y="17269"/>
                </a:lnTo>
                <a:lnTo>
                  <a:pt x="443091" y="7709"/>
                </a:lnTo>
                <a:lnTo>
                  <a:pt x="400370" y="1949"/>
                </a:lnTo>
                <a:lnTo>
                  <a:pt x="356527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21423" y="2578999"/>
            <a:ext cx="837565" cy="889635"/>
          </a:xfrm>
          <a:custGeom>
            <a:avLst/>
            <a:gdLst/>
            <a:ahLst/>
            <a:cxnLst/>
            <a:rect l="l" t="t" r="r" b="b"/>
            <a:pathLst>
              <a:path w="837565" h="889635">
                <a:moveTo>
                  <a:pt x="765936" y="260720"/>
                </a:moveTo>
                <a:lnTo>
                  <a:pt x="739126" y="228645"/>
                </a:lnTo>
                <a:lnTo>
                  <a:pt x="709178" y="200293"/>
                </a:lnTo>
                <a:lnTo>
                  <a:pt x="676382" y="175676"/>
                </a:lnTo>
                <a:lnTo>
                  <a:pt x="641024" y="154807"/>
                </a:lnTo>
                <a:lnTo>
                  <a:pt x="603394" y="137697"/>
                </a:lnTo>
                <a:lnTo>
                  <a:pt x="563778" y="124360"/>
                </a:lnTo>
                <a:lnTo>
                  <a:pt x="522466" y="114808"/>
                </a:lnTo>
                <a:lnTo>
                  <a:pt x="479745" y="109054"/>
                </a:lnTo>
                <a:lnTo>
                  <a:pt x="435902" y="107111"/>
                </a:lnTo>
                <a:lnTo>
                  <a:pt x="391227" y="108990"/>
                </a:lnTo>
                <a:lnTo>
                  <a:pt x="346007" y="114705"/>
                </a:lnTo>
                <a:lnTo>
                  <a:pt x="300531" y="124267"/>
                </a:lnTo>
                <a:lnTo>
                  <a:pt x="255085" y="137690"/>
                </a:lnTo>
                <a:lnTo>
                  <a:pt x="209958" y="154987"/>
                </a:lnTo>
                <a:lnTo>
                  <a:pt x="165439" y="176169"/>
                </a:lnTo>
                <a:lnTo>
                  <a:pt x="121815" y="201249"/>
                </a:lnTo>
                <a:lnTo>
                  <a:pt x="79375" y="230240"/>
                </a:lnTo>
                <a:lnTo>
                  <a:pt x="0" y="123179"/>
                </a:lnTo>
                <a:lnTo>
                  <a:pt x="42440" y="94168"/>
                </a:lnTo>
                <a:lnTo>
                  <a:pt x="86064" y="69073"/>
                </a:lnTo>
                <a:lnTo>
                  <a:pt x="130583" y="47880"/>
                </a:lnTo>
                <a:lnTo>
                  <a:pt x="175710" y="30577"/>
                </a:lnTo>
                <a:lnTo>
                  <a:pt x="221156" y="17150"/>
                </a:lnTo>
                <a:lnTo>
                  <a:pt x="266632" y="7587"/>
                </a:lnTo>
                <a:lnTo>
                  <a:pt x="311852" y="1875"/>
                </a:lnTo>
                <a:lnTo>
                  <a:pt x="356527" y="0"/>
                </a:lnTo>
                <a:lnTo>
                  <a:pt x="400370" y="1949"/>
                </a:lnTo>
                <a:lnTo>
                  <a:pt x="443091" y="7709"/>
                </a:lnTo>
                <a:lnTo>
                  <a:pt x="484403" y="17269"/>
                </a:lnTo>
                <a:lnTo>
                  <a:pt x="524019" y="30613"/>
                </a:lnTo>
                <a:lnTo>
                  <a:pt x="561649" y="47730"/>
                </a:lnTo>
                <a:lnTo>
                  <a:pt x="597007" y="68606"/>
                </a:lnTo>
                <a:lnTo>
                  <a:pt x="629803" y="93228"/>
                </a:lnTo>
                <a:lnTo>
                  <a:pt x="659751" y="121583"/>
                </a:lnTo>
                <a:lnTo>
                  <a:pt x="686561" y="153659"/>
                </a:lnTo>
                <a:lnTo>
                  <a:pt x="765936" y="260720"/>
                </a:lnTo>
                <a:lnTo>
                  <a:pt x="790502" y="298677"/>
                </a:lnTo>
                <a:lnTo>
                  <a:pt x="809891" y="339035"/>
                </a:lnTo>
                <a:lnTo>
                  <a:pt x="824150" y="381424"/>
                </a:lnTo>
                <a:lnTo>
                  <a:pt x="833324" y="425477"/>
                </a:lnTo>
                <a:lnTo>
                  <a:pt x="837458" y="470825"/>
                </a:lnTo>
                <a:lnTo>
                  <a:pt x="836599" y="517099"/>
                </a:lnTo>
                <a:lnTo>
                  <a:pt x="830790" y="563932"/>
                </a:lnTo>
                <a:lnTo>
                  <a:pt x="820079" y="610955"/>
                </a:lnTo>
                <a:lnTo>
                  <a:pt x="804509" y="657800"/>
                </a:lnTo>
                <a:lnTo>
                  <a:pt x="784128" y="704098"/>
                </a:lnTo>
                <a:lnTo>
                  <a:pt x="758979" y="749482"/>
                </a:lnTo>
                <a:lnTo>
                  <a:pt x="729109" y="793582"/>
                </a:lnTo>
                <a:lnTo>
                  <a:pt x="694562" y="836030"/>
                </a:lnTo>
                <a:lnTo>
                  <a:pt x="734186" y="889624"/>
                </a:lnTo>
                <a:lnTo>
                  <a:pt x="555878" y="872987"/>
                </a:lnTo>
                <a:lnTo>
                  <a:pt x="575436" y="675375"/>
                </a:lnTo>
                <a:lnTo>
                  <a:pt x="615060" y="728969"/>
                </a:lnTo>
                <a:lnTo>
                  <a:pt x="647990" y="688690"/>
                </a:lnTo>
                <a:lnTo>
                  <a:pt x="676758" y="646808"/>
                </a:lnTo>
                <a:lnTo>
                  <a:pt x="701299" y="603646"/>
                </a:lnTo>
                <a:lnTo>
                  <a:pt x="721548" y="559527"/>
                </a:lnTo>
                <a:lnTo>
                  <a:pt x="737437" y="514776"/>
                </a:lnTo>
                <a:lnTo>
                  <a:pt x="748903" y="469714"/>
                </a:lnTo>
                <a:lnTo>
                  <a:pt x="755878" y="424666"/>
                </a:lnTo>
                <a:lnTo>
                  <a:pt x="758298" y="379954"/>
                </a:lnTo>
                <a:lnTo>
                  <a:pt x="756096" y="335902"/>
                </a:lnTo>
                <a:lnTo>
                  <a:pt x="749207" y="292833"/>
                </a:lnTo>
                <a:lnTo>
                  <a:pt x="737566" y="251070"/>
                </a:lnTo>
                <a:lnTo>
                  <a:pt x="721105" y="21093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344" y="3522090"/>
            <a:ext cx="271780" cy="678180"/>
          </a:xfrm>
          <a:custGeom>
            <a:avLst/>
            <a:gdLst/>
            <a:ahLst/>
            <a:cxnLst/>
            <a:rect l="l" t="t" r="r" b="b"/>
            <a:pathLst>
              <a:path w="271780" h="678179">
                <a:moveTo>
                  <a:pt x="92597" y="0"/>
                </a:moveTo>
                <a:lnTo>
                  <a:pt x="133618" y="52450"/>
                </a:lnTo>
                <a:lnTo>
                  <a:pt x="100962" y="94785"/>
                </a:lnTo>
                <a:lnTo>
                  <a:pt x="72854" y="138458"/>
                </a:lnTo>
                <a:lnTo>
                  <a:pt x="49298" y="183140"/>
                </a:lnTo>
                <a:lnTo>
                  <a:pt x="30300" y="228499"/>
                </a:lnTo>
                <a:lnTo>
                  <a:pt x="15866" y="274207"/>
                </a:lnTo>
                <a:lnTo>
                  <a:pt x="6001" y="319931"/>
                </a:lnTo>
                <a:lnTo>
                  <a:pt x="710" y="365341"/>
                </a:lnTo>
                <a:lnTo>
                  <a:pt x="0" y="410108"/>
                </a:lnTo>
                <a:lnTo>
                  <a:pt x="3874" y="453900"/>
                </a:lnTo>
                <a:lnTo>
                  <a:pt x="12339" y="496386"/>
                </a:lnTo>
                <a:lnTo>
                  <a:pt x="25400" y="537237"/>
                </a:lnTo>
                <a:lnTo>
                  <a:pt x="43062" y="576121"/>
                </a:lnTo>
                <a:lnTo>
                  <a:pt x="65331" y="612709"/>
                </a:lnTo>
                <a:lnTo>
                  <a:pt x="92213" y="646669"/>
                </a:lnTo>
                <a:lnTo>
                  <a:pt x="123712" y="677672"/>
                </a:lnTo>
                <a:lnTo>
                  <a:pt x="106221" y="638046"/>
                </a:lnTo>
                <a:lnTo>
                  <a:pt x="93500" y="596664"/>
                </a:lnTo>
                <a:lnTo>
                  <a:pt x="85491" y="553848"/>
                </a:lnTo>
                <a:lnTo>
                  <a:pt x="82135" y="509923"/>
                </a:lnTo>
                <a:lnTo>
                  <a:pt x="83376" y="465211"/>
                </a:lnTo>
                <a:lnTo>
                  <a:pt x="89155" y="420036"/>
                </a:lnTo>
                <a:lnTo>
                  <a:pt x="99416" y="374721"/>
                </a:lnTo>
                <a:lnTo>
                  <a:pt x="114099" y="329588"/>
                </a:lnTo>
                <a:lnTo>
                  <a:pt x="133149" y="284962"/>
                </a:lnTo>
                <a:lnTo>
                  <a:pt x="156506" y="241165"/>
                </a:lnTo>
                <a:lnTo>
                  <a:pt x="184114" y="198521"/>
                </a:lnTo>
                <a:lnTo>
                  <a:pt x="215914" y="157353"/>
                </a:lnTo>
                <a:lnTo>
                  <a:pt x="260837" y="157353"/>
                </a:lnTo>
                <a:lnTo>
                  <a:pt x="271286" y="11811"/>
                </a:lnTo>
                <a:lnTo>
                  <a:pt x="92597" y="0"/>
                </a:lnTo>
                <a:close/>
              </a:path>
              <a:path w="271780" h="678179">
                <a:moveTo>
                  <a:pt x="260837" y="157353"/>
                </a:moveTo>
                <a:lnTo>
                  <a:pt x="215914" y="157353"/>
                </a:lnTo>
                <a:lnTo>
                  <a:pt x="257062" y="209931"/>
                </a:lnTo>
                <a:lnTo>
                  <a:pt x="260837" y="15735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8828" y="4151248"/>
            <a:ext cx="769620" cy="249554"/>
          </a:xfrm>
          <a:custGeom>
            <a:avLst/>
            <a:gdLst/>
            <a:ahLst/>
            <a:cxnLst/>
            <a:rect l="l" t="t" r="r" b="b"/>
            <a:pathLst>
              <a:path w="769619" h="249554">
                <a:moveTo>
                  <a:pt x="0" y="0"/>
                </a:moveTo>
                <a:lnTo>
                  <a:pt x="82296" y="104901"/>
                </a:lnTo>
                <a:lnTo>
                  <a:pt x="109950" y="136214"/>
                </a:lnTo>
                <a:lnTo>
                  <a:pt x="140636" y="163720"/>
                </a:lnTo>
                <a:lnTo>
                  <a:pt x="174067" y="187415"/>
                </a:lnTo>
                <a:lnTo>
                  <a:pt x="209955" y="207294"/>
                </a:lnTo>
                <a:lnTo>
                  <a:pt x="248012" y="223353"/>
                </a:lnTo>
                <a:lnTo>
                  <a:pt x="287951" y="235587"/>
                </a:lnTo>
                <a:lnTo>
                  <a:pt x="329484" y="243993"/>
                </a:lnTo>
                <a:lnTo>
                  <a:pt x="372324" y="248565"/>
                </a:lnTo>
                <a:lnTo>
                  <a:pt x="416183" y="249298"/>
                </a:lnTo>
                <a:lnTo>
                  <a:pt x="460774" y="246190"/>
                </a:lnTo>
                <a:lnTo>
                  <a:pt x="505808" y="239234"/>
                </a:lnTo>
                <a:lnTo>
                  <a:pt x="550999" y="228426"/>
                </a:lnTo>
                <a:lnTo>
                  <a:pt x="596060" y="213763"/>
                </a:lnTo>
                <a:lnTo>
                  <a:pt x="640701" y="195239"/>
                </a:lnTo>
                <a:lnTo>
                  <a:pt x="684636" y="172850"/>
                </a:lnTo>
                <a:lnTo>
                  <a:pt x="727578" y="146591"/>
                </a:lnTo>
                <a:lnTo>
                  <a:pt x="730674" y="144352"/>
                </a:lnTo>
                <a:lnTo>
                  <a:pt x="333887" y="144352"/>
                </a:lnTo>
                <a:lnTo>
                  <a:pt x="290028" y="143612"/>
                </a:lnTo>
                <a:lnTo>
                  <a:pt x="247188" y="139037"/>
                </a:lnTo>
                <a:lnTo>
                  <a:pt x="205655" y="130629"/>
                </a:lnTo>
                <a:lnTo>
                  <a:pt x="165716" y="118395"/>
                </a:lnTo>
                <a:lnTo>
                  <a:pt x="127659" y="102339"/>
                </a:lnTo>
                <a:lnTo>
                  <a:pt x="91771" y="82467"/>
                </a:lnTo>
                <a:lnTo>
                  <a:pt x="58340" y="58783"/>
                </a:lnTo>
                <a:lnTo>
                  <a:pt x="27654" y="31292"/>
                </a:lnTo>
                <a:lnTo>
                  <a:pt x="0" y="0"/>
                </a:lnTo>
                <a:close/>
              </a:path>
              <a:path w="769619" h="249554">
                <a:moveTo>
                  <a:pt x="686943" y="11556"/>
                </a:moveTo>
                <a:lnTo>
                  <a:pt x="645282" y="41688"/>
                </a:lnTo>
                <a:lnTo>
                  <a:pt x="602340" y="67943"/>
                </a:lnTo>
                <a:lnTo>
                  <a:pt x="558405" y="90327"/>
                </a:lnTo>
                <a:lnTo>
                  <a:pt x="513764" y="108845"/>
                </a:lnTo>
                <a:lnTo>
                  <a:pt x="468703" y="123501"/>
                </a:lnTo>
                <a:lnTo>
                  <a:pt x="423512" y="134301"/>
                </a:lnTo>
                <a:lnTo>
                  <a:pt x="378478" y="141250"/>
                </a:lnTo>
                <a:lnTo>
                  <a:pt x="333887" y="144352"/>
                </a:lnTo>
                <a:lnTo>
                  <a:pt x="730674" y="144352"/>
                </a:lnTo>
                <a:lnTo>
                  <a:pt x="769239" y="116458"/>
                </a:lnTo>
                <a:lnTo>
                  <a:pt x="686943" y="11556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511" y="3522090"/>
            <a:ext cx="847090" cy="878840"/>
          </a:xfrm>
          <a:custGeom>
            <a:avLst/>
            <a:gdLst/>
            <a:ahLst/>
            <a:cxnLst/>
            <a:rect l="l" t="t" r="r" b="b"/>
            <a:pathLst>
              <a:path w="847089" h="878839">
                <a:moveTo>
                  <a:pt x="77317" y="629158"/>
                </a:moveTo>
                <a:lnTo>
                  <a:pt x="104971" y="660450"/>
                </a:lnTo>
                <a:lnTo>
                  <a:pt x="135657" y="687941"/>
                </a:lnTo>
                <a:lnTo>
                  <a:pt x="169088" y="711625"/>
                </a:lnTo>
                <a:lnTo>
                  <a:pt x="204976" y="731497"/>
                </a:lnTo>
                <a:lnTo>
                  <a:pt x="243033" y="747553"/>
                </a:lnTo>
                <a:lnTo>
                  <a:pt x="282972" y="759787"/>
                </a:lnTo>
                <a:lnTo>
                  <a:pt x="324505" y="768195"/>
                </a:lnTo>
                <a:lnTo>
                  <a:pt x="367345" y="772770"/>
                </a:lnTo>
                <a:lnTo>
                  <a:pt x="411204" y="773510"/>
                </a:lnTo>
                <a:lnTo>
                  <a:pt x="455795" y="770408"/>
                </a:lnTo>
                <a:lnTo>
                  <a:pt x="500829" y="763459"/>
                </a:lnTo>
                <a:lnTo>
                  <a:pt x="546021" y="752659"/>
                </a:lnTo>
                <a:lnTo>
                  <a:pt x="591081" y="738003"/>
                </a:lnTo>
                <a:lnTo>
                  <a:pt x="635722" y="719485"/>
                </a:lnTo>
                <a:lnTo>
                  <a:pt x="679658" y="697101"/>
                </a:lnTo>
                <a:lnTo>
                  <a:pt x="722599" y="670846"/>
                </a:lnTo>
                <a:lnTo>
                  <a:pt x="764260" y="640715"/>
                </a:lnTo>
                <a:lnTo>
                  <a:pt x="846556" y="745617"/>
                </a:lnTo>
                <a:lnTo>
                  <a:pt x="804895" y="775749"/>
                </a:lnTo>
                <a:lnTo>
                  <a:pt x="761954" y="802008"/>
                </a:lnTo>
                <a:lnTo>
                  <a:pt x="718018" y="824397"/>
                </a:lnTo>
                <a:lnTo>
                  <a:pt x="673377" y="842921"/>
                </a:lnTo>
                <a:lnTo>
                  <a:pt x="628317" y="857584"/>
                </a:lnTo>
                <a:lnTo>
                  <a:pt x="583125" y="868392"/>
                </a:lnTo>
                <a:lnTo>
                  <a:pt x="538091" y="875348"/>
                </a:lnTo>
                <a:lnTo>
                  <a:pt x="493500" y="878456"/>
                </a:lnTo>
                <a:lnTo>
                  <a:pt x="449641" y="877723"/>
                </a:lnTo>
                <a:lnTo>
                  <a:pt x="406801" y="873151"/>
                </a:lnTo>
                <a:lnTo>
                  <a:pt x="365268" y="864745"/>
                </a:lnTo>
                <a:lnTo>
                  <a:pt x="325329" y="852511"/>
                </a:lnTo>
                <a:lnTo>
                  <a:pt x="287272" y="836452"/>
                </a:lnTo>
                <a:lnTo>
                  <a:pt x="251384" y="816573"/>
                </a:lnTo>
                <a:lnTo>
                  <a:pt x="217953" y="792878"/>
                </a:lnTo>
                <a:lnTo>
                  <a:pt x="187267" y="765372"/>
                </a:lnTo>
                <a:lnTo>
                  <a:pt x="159613" y="734060"/>
                </a:lnTo>
                <a:lnTo>
                  <a:pt x="77317" y="629158"/>
                </a:lnTo>
                <a:lnTo>
                  <a:pt x="51782" y="591922"/>
                </a:lnTo>
                <a:lnTo>
                  <a:pt x="31355" y="552146"/>
                </a:lnTo>
                <a:lnTo>
                  <a:pt x="15999" y="510200"/>
                </a:lnTo>
                <a:lnTo>
                  <a:pt x="5678" y="466451"/>
                </a:lnTo>
                <a:lnTo>
                  <a:pt x="357" y="421269"/>
                </a:lnTo>
                <a:lnTo>
                  <a:pt x="0" y="375022"/>
                </a:lnTo>
                <a:lnTo>
                  <a:pt x="4569" y="328079"/>
                </a:lnTo>
                <a:lnTo>
                  <a:pt x="14031" y="280809"/>
                </a:lnTo>
                <a:lnTo>
                  <a:pt x="28347" y="233580"/>
                </a:lnTo>
                <a:lnTo>
                  <a:pt x="47484" y="186761"/>
                </a:lnTo>
                <a:lnTo>
                  <a:pt x="71404" y="140721"/>
                </a:lnTo>
                <a:lnTo>
                  <a:pt x="100071" y="95828"/>
                </a:lnTo>
                <a:lnTo>
                  <a:pt x="133451" y="52450"/>
                </a:lnTo>
                <a:lnTo>
                  <a:pt x="92430" y="0"/>
                </a:lnTo>
                <a:lnTo>
                  <a:pt x="271119" y="11811"/>
                </a:lnTo>
                <a:lnTo>
                  <a:pt x="256895" y="209931"/>
                </a:lnTo>
                <a:lnTo>
                  <a:pt x="215747" y="157353"/>
                </a:lnTo>
                <a:lnTo>
                  <a:pt x="183946" y="198521"/>
                </a:lnTo>
                <a:lnTo>
                  <a:pt x="156339" y="241165"/>
                </a:lnTo>
                <a:lnTo>
                  <a:pt x="132982" y="284962"/>
                </a:lnTo>
                <a:lnTo>
                  <a:pt x="113932" y="329588"/>
                </a:lnTo>
                <a:lnTo>
                  <a:pt x="99248" y="374721"/>
                </a:lnTo>
                <a:lnTo>
                  <a:pt x="88988" y="420036"/>
                </a:lnTo>
                <a:lnTo>
                  <a:pt x="83208" y="465211"/>
                </a:lnTo>
                <a:lnTo>
                  <a:pt x="81968" y="509923"/>
                </a:lnTo>
                <a:lnTo>
                  <a:pt x="85323" y="553848"/>
                </a:lnTo>
                <a:lnTo>
                  <a:pt x="93333" y="596664"/>
                </a:lnTo>
                <a:lnTo>
                  <a:pt x="106054" y="638046"/>
                </a:lnTo>
                <a:lnTo>
                  <a:pt x="123545" y="677672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1664">
              <a:lnSpc>
                <a:spcPct val="100000"/>
              </a:lnSpc>
            </a:pPr>
            <a:r>
              <a:rPr dirty="0"/>
              <a:t>Fungsi</a:t>
            </a:r>
            <a:r>
              <a:rPr spc="-55" dirty="0"/>
              <a:t> </a:t>
            </a:r>
            <a:r>
              <a:rPr spc="-20" dirty="0"/>
              <a:t>Komputer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773"/>
            <a:ext cx="7925434" cy="3514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Fungsi dari </a:t>
            </a:r>
            <a:r>
              <a:rPr sz="3200" spc="-25" dirty="0">
                <a:latin typeface="Calibri"/>
                <a:cs typeface="Calibri"/>
              </a:rPr>
              <a:t>komputer </a:t>
            </a:r>
            <a:r>
              <a:rPr sz="3200" spc="-15" dirty="0">
                <a:latin typeface="Calibri"/>
                <a:cs typeface="Calibri"/>
              </a:rPr>
              <a:t>secara garis </a:t>
            </a:r>
            <a:r>
              <a:rPr sz="3200" spc="-5" dirty="0">
                <a:latin typeface="Calibri"/>
                <a:cs typeface="Calibri"/>
              </a:rPr>
              <a:t>besar </a:t>
            </a:r>
            <a:r>
              <a:rPr sz="3200" spc="-10" dirty="0">
                <a:latin typeface="Calibri"/>
                <a:cs typeface="Calibri"/>
              </a:rPr>
              <a:t>dapat  </a:t>
            </a:r>
            <a:r>
              <a:rPr sz="3200" spc="-5" dirty="0">
                <a:latin typeface="Calibri"/>
                <a:cs typeface="Calibri"/>
              </a:rPr>
              <a:t>dibagi menjadi empat bagian, </a:t>
            </a:r>
            <a:r>
              <a:rPr sz="3200" spc="-25" dirty="0">
                <a:latin typeface="Calibri"/>
                <a:cs typeface="Calibri"/>
              </a:rPr>
              <a:t>antara </a:t>
            </a:r>
            <a:r>
              <a:rPr sz="3200" spc="-5" dirty="0">
                <a:latin typeface="Calibri"/>
                <a:cs typeface="Calibri"/>
              </a:rPr>
              <a:t>lain  seperti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Data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processing,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Data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storage,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5" dirty="0">
                <a:latin typeface="Calibri"/>
                <a:cs typeface="Calibri"/>
              </a:rPr>
              <a:t>movement,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dan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Control.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457200"/>
            <a:ext cx="8305800" cy="838200"/>
          </a:xfrm>
          <a:custGeom>
            <a:avLst/>
            <a:gdLst/>
            <a:ahLst/>
            <a:cxnLst/>
            <a:rect l="l" t="t" r="r" b="b"/>
            <a:pathLst>
              <a:path w="830580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8166100" y="0"/>
                </a:lnTo>
                <a:lnTo>
                  <a:pt x="8210279" y="7116"/>
                </a:lnTo>
                <a:lnTo>
                  <a:pt x="8248631" y="26936"/>
                </a:lnTo>
                <a:lnTo>
                  <a:pt x="8278863" y="57168"/>
                </a:lnTo>
                <a:lnTo>
                  <a:pt x="8298683" y="95520"/>
                </a:lnTo>
                <a:lnTo>
                  <a:pt x="8305800" y="139700"/>
                </a:lnTo>
                <a:lnTo>
                  <a:pt x="8305800" y="698500"/>
                </a:lnTo>
                <a:lnTo>
                  <a:pt x="8298683" y="742679"/>
                </a:lnTo>
                <a:lnTo>
                  <a:pt x="8278863" y="781031"/>
                </a:lnTo>
                <a:lnTo>
                  <a:pt x="8248631" y="811263"/>
                </a:lnTo>
                <a:lnTo>
                  <a:pt x="8210279" y="831083"/>
                </a:lnTo>
                <a:lnTo>
                  <a:pt x="816610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4400" y="2895600"/>
            <a:ext cx="3990975" cy="2943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4485" y="475107"/>
            <a:ext cx="595884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Unit Fungsional</a:t>
            </a:r>
            <a:r>
              <a:rPr spc="-75" dirty="0"/>
              <a:t> </a:t>
            </a:r>
            <a:r>
              <a:rPr spc="-15" dirty="0"/>
              <a:t>Komputer</a:t>
            </a:r>
          </a:p>
        </p:txBody>
      </p:sp>
      <p:sp>
        <p:nvSpPr>
          <p:cNvPr id="3" name="object 3"/>
          <p:cNvSpPr/>
          <p:nvPr/>
        </p:nvSpPr>
        <p:spPr>
          <a:xfrm>
            <a:off x="410863" y="1652923"/>
            <a:ext cx="1246505" cy="706755"/>
          </a:xfrm>
          <a:custGeom>
            <a:avLst/>
            <a:gdLst/>
            <a:ahLst/>
            <a:cxnLst/>
            <a:rect l="l" t="t" r="r" b="b"/>
            <a:pathLst>
              <a:path w="1246505" h="706755">
                <a:moveTo>
                  <a:pt x="1242955" y="0"/>
                </a:moveTo>
                <a:lnTo>
                  <a:pt x="3418" y="0"/>
                </a:lnTo>
                <a:lnTo>
                  <a:pt x="0" y="4135"/>
                </a:lnTo>
                <a:lnTo>
                  <a:pt x="0" y="703109"/>
                </a:lnTo>
                <a:lnTo>
                  <a:pt x="3418" y="706666"/>
                </a:lnTo>
                <a:lnTo>
                  <a:pt x="1242955" y="706666"/>
                </a:lnTo>
                <a:lnTo>
                  <a:pt x="1246037" y="703109"/>
                </a:lnTo>
                <a:lnTo>
                  <a:pt x="1246037" y="698395"/>
                </a:lnTo>
                <a:lnTo>
                  <a:pt x="13679" y="698395"/>
                </a:lnTo>
                <a:lnTo>
                  <a:pt x="7007" y="689876"/>
                </a:lnTo>
                <a:lnTo>
                  <a:pt x="13679" y="689876"/>
                </a:lnTo>
                <a:lnTo>
                  <a:pt x="13679" y="16541"/>
                </a:lnTo>
                <a:lnTo>
                  <a:pt x="7007" y="16541"/>
                </a:lnTo>
                <a:lnTo>
                  <a:pt x="13679" y="8270"/>
                </a:lnTo>
                <a:lnTo>
                  <a:pt x="1246037" y="8270"/>
                </a:lnTo>
                <a:lnTo>
                  <a:pt x="1246037" y="4135"/>
                </a:lnTo>
                <a:lnTo>
                  <a:pt x="1242955" y="0"/>
                </a:lnTo>
                <a:close/>
              </a:path>
              <a:path w="1246505" h="706755">
                <a:moveTo>
                  <a:pt x="1232200" y="689876"/>
                </a:moveTo>
                <a:lnTo>
                  <a:pt x="13679" y="689876"/>
                </a:lnTo>
                <a:lnTo>
                  <a:pt x="13679" y="698395"/>
                </a:lnTo>
                <a:lnTo>
                  <a:pt x="1232200" y="698395"/>
                </a:lnTo>
                <a:lnTo>
                  <a:pt x="1232200" y="689876"/>
                </a:lnTo>
                <a:close/>
              </a:path>
              <a:path w="1246505" h="706755">
                <a:moveTo>
                  <a:pt x="1246037" y="8270"/>
                </a:moveTo>
                <a:lnTo>
                  <a:pt x="1232200" y="8270"/>
                </a:lnTo>
                <a:lnTo>
                  <a:pt x="1239050" y="16541"/>
                </a:lnTo>
                <a:lnTo>
                  <a:pt x="1232200" y="16541"/>
                </a:lnTo>
                <a:lnTo>
                  <a:pt x="1232200" y="689876"/>
                </a:lnTo>
                <a:lnTo>
                  <a:pt x="1239050" y="689876"/>
                </a:lnTo>
                <a:lnTo>
                  <a:pt x="1232200" y="698395"/>
                </a:lnTo>
                <a:lnTo>
                  <a:pt x="1246037" y="698395"/>
                </a:lnTo>
                <a:lnTo>
                  <a:pt x="1246037" y="8270"/>
                </a:lnTo>
                <a:close/>
              </a:path>
              <a:path w="1246505" h="706755">
                <a:moveTo>
                  <a:pt x="1232200" y="8270"/>
                </a:moveTo>
                <a:lnTo>
                  <a:pt x="13679" y="8270"/>
                </a:lnTo>
                <a:lnTo>
                  <a:pt x="13679" y="16541"/>
                </a:lnTo>
                <a:lnTo>
                  <a:pt x="1232200" y="16541"/>
                </a:lnTo>
                <a:lnTo>
                  <a:pt x="1232200" y="827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7722" y="1878799"/>
            <a:ext cx="39116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70" dirty="0">
                <a:latin typeface="Calibri"/>
                <a:cs typeface="Calibri"/>
              </a:rPr>
              <a:t>I</a:t>
            </a:r>
            <a:r>
              <a:rPr sz="1550" spc="-120" dirty="0">
                <a:latin typeface="Calibri"/>
                <a:cs typeface="Calibri"/>
              </a:rPr>
              <a:t>npu</a:t>
            </a:r>
            <a:r>
              <a:rPr sz="1550" spc="-70" dirty="0">
                <a:latin typeface="Calibri"/>
                <a:cs typeface="Calibri"/>
              </a:rPr>
              <a:t>t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0863" y="2841700"/>
            <a:ext cx="1246505" cy="698500"/>
          </a:xfrm>
          <a:custGeom>
            <a:avLst/>
            <a:gdLst/>
            <a:ahLst/>
            <a:cxnLst/>
            <a:rect l="l" t="t" r="r" b="b"/>
            <a:pathLst>
              <a:path w="1246505" h="698500">
                <a:moveTo>
                  <a:pt x="1242955" y="0"/>
                </a:moveTo>
                <a:lnTo>
                  <a:pt x="3418" y="0"/>
                </a:lnTo>
                <a:lnTo>
                  <a:pt x="0" y="4383"/>
                </a:lnTo>
                <a:lnTo>
                  <a:pt x="0" y="694921"/>
                </a:lnTo>
                <a:lnTo>
                  <a:pt x="3418" y="698436"/>
                </a:lnTo>
                <a:lnTo>
                  <a:pt x="1242955" y="698436"/>
                </a:lnTo>
                <a:lnTo>
                  <a:pt x="1246037" y="694921"/>
                </a:lnTo>
                <a:lnTo>
                  <a:pt x="1246037" y="690364"/>
                </a:lnTo>
                <a:lnTo>
                  <a:pt x="13679" y="690364"/>
                </a:lnTo>
                <a:lnTo>
                  <a:pt x="7007" y="682093"/>
                </a:lnTo>
                <a:lnTo>
                  <a:pt x="13679" y="682093"/>
                </a:lnTo>
                <a:lnTo>
                  <a:pt x="13679" y="16789"/>
                </a:lnTo>
                <a:lnTo>
                  <a:pt x="7007" y="16789"/>
                </a:lnTo>
                <a:lnTo>
                  <a:pt x="13679" y="8519"/>
                </a:lnTo>
                <a:lnTo>
                  <a:pt x="1246037" y="8519"/>
                </a:lnTo>
                <a:lnTo>
                  <a:pt x="1246037" y="4383"/>
                </a:lnTo>
                <a:lnTo>
                  <a:pt x="1242955" y="0"/>
                </a:lnTo>
                <a:close/>
              </a:path>
              <a:path w="1246505" h="698500">
                <a:moveTo>
                  <a:pt x="1232200" y="682093"/>
                </a:moveTo>
                <a:lnTo>
                  <a:pt x="13679" y="682093"/>
                </a:lnTo>
                <a:lnTo>
                  <a:pt x="13679" y="690364"/>
                </a:lnTo>
                <a:lnTo>
                  <a:pt x="1232200" y="690364"/>
                </a:lnTo>
                <a:lnTo>
                  <a:pt x="1232200" y="682093"/>
                </a:lnTo>
                <a:close/>
              </a:path>
              <a:path w="1246505" h="698500">
                <a:moveTo>
                  <a:pt x="1246037" y="8519"/>
                </a:moveTo>
                <a:lnTo>
                  <a:pt x="1232200" y="8519"/>
                </a:lnTo>
                <a:lnTo>
                  <a:pt x="1239050" y="16789"/>
                </a:lnTo>
                <a:lnTo>
                  <a:pt x="1232200" y="16789"/>
                </a:lnTo>
                <a:lnTo>
                  <a:pt x="1232200" y="682093"/>
                </a:lnTo>
                <a:lnTo>
                  <a:pt x="1239050" y="682093"/>
                </a:lnTo>
                <a:lnTo>
                  <a:pt x="1232200" y="690364"/>
                </a:lnTo>
                <a:lnTo>
                  <a:pt x="1246037" y="690364"/>
                </a:lnTo>
                <a:lnTo>
                  <a:pt x="1246037" y="8519"/>
                </a:lnTo>
                <a:close/>
              </a:path>
              <a:path w="1246505" h="698500">
                <a:moveTo>
                  <a:pt x="1232200" y="8519"/>
                </a:moveTo>
                <a:lnTo>
                  <a:pt x="13679" y="8519"/>
                </a:lnTo>
                <a:lnTo>
                  <a:pt x="13679" y="16789"/>
                </a:lnTo>
                <a:lnTo>
                  <a:pt x="1232200" y="16789"/>
                </a:lnTo>
                <a:lnTo>
                  <a:pt x="1232200" y="851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6135" y="3063515"/>
            <a:ext cx="51435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170" dirty="0">
                <a:latin typeface="Calibri"/>
                <a:cs typeface="Calibri"/>
              </a:rPr>
              <a:t>O</a:t>
            </a:r>
            <a:r>
              <a:rPr sz="1550" spc="-120" dirty="0">
                <a:latin typeface="Calibri"/>
                <a:cs typeface="Calibri"/>
              </a:rPr>
              <a:t>u</a:t>
            </a:r>
            <a:r>
              <a:rPr sz="1550" spc="-95" dirty="0">
                <a:latin typeface="Calibri"/>
                <a:cs typeface="Calibri"/>
              </a:rPr>
              <a:t>t</a:t>
            </a:r>
            <a:r>
              <a:rPr sz="1550" spc="-120" dirty="0">
                <a:latin typeface="Calibri"/>
                <a:cs typeface="Calibri"/>
              </a:rPr>
              <a:t>pu</a:t>
            </a:r>
            <a:r>
              <a:rPr sz="1550" spc="-70" dirty="0">
                <a:latin typeface="Calibri"/>
                <a:cs typeface="Calibri"/>
              </a:rPr>
              <a:t>t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43491" y="2841700"/>
            <a:ext cx="1245870" cy="698500"/>
          </a:xfrm>
          <a:custGeom>
            <a:avLst/>
            <a:gdLst/>
            <a:ahLst/>
            <a:cxnLst/>
            <a:rect l="l" t="t" r="r" b="b"/>
            <a:pathLst>
              <a:path w="1245870" h="698500">
                <a:moveTo>
                  <a:pt x="1242982" y="0"/>
                </a:moveTo>
                <a:lnTo>
                  <a:pt x="3630" y="0"/>
                </a:lnTo>
                <a:lnTo>
                  <a:pt x="0" y="4383"/>
                </a:lnTo>
                <a:lnTo>
                  <a:pt x="0" y="694921"/>
                </a:lnTo>
                <a:lnTo>
                  <a:pt x="3630" y="698436"/>
                </a:lnTo>
                <a:lnTo>
                  <a:pt x="1242982" y="698436"/>
                </a:lnTo>
                <a:lnTo>
                  <a:pt x="1245859" y="694921"/>
                </a:lnTo>
                <a:lnTo>
                  <a:pt x="1245859" y="690364"/>
                </a:lnTo>
                <a:lnTo>
                  <a:pt x="13699" y="690364"/>
                </a:lnTo>
                <a:lnTo>
                  <a:pt x="6849" y="682093"/>
                </a:lnTo>
                <a:lnTo>
                  <a:pt x="13699" y="682093"/>
                </a:lnTo>
                <a:lnTo>
                  <a:pt x="13699" y="16789"/>
                </a:lnTo>
                <a:lnTo>
                  <a:pt x="6849" y="16789"/>
                </a:lnTo>
                <a:lnTo>
                  <a:pt x="13699" y="8519"/>
                </a:lnTo>
                <a:lnTo>
                  <a:pt x="1245859" y="8519"/>
                </a:lnTo>
                <a:lnTo>
                  <a:pt x="1245859" y="4383"/>
                </a:lnTo>
                <a:lnTo>
                  <a:pt x="1242982" y="0"/>
                </a:lnTo>
                <a:close/>
              </a:path>
              <a:path w="1245870" h="698500">
                <a:moveTo>
                  <a:pt x="1232365" y="682093"/>
                </a:moveTo>
                <a:lnTo>
                  <a:pt x="13699" y="682093"/>
                </a:lnTo>
                <a:lnTo>
                  <a:pt x="13699" y="690364"/>
                </a:lnTo>
                <a:lnTo>
                  <a:pt x="1232365" y="690364"/>
                </a:lnTo>
                <a:lnTo>
                  <a:pt x="1232365" y="682093"/>
                </a:lnTo>
                <a:close/>
              </a:path>
              <a:path w="1245870" h="698500">
                <a:moveTo>
                  <a:pt x="1245859" y="8519"/>
                </a:moveTo>
                <a:lnTo>
                  <a:pt x="1232365" y="8519"/>
                </a:lnTo>
                <a:lnTo>
                  <a:pt x="1239009" y="16789"/>
                </a:lnTo>
                <a:lnTo>
                  <a:pt x="1232365" y="16789"/>
                </a:lnTo>
                <a:lnTo>
                  <a:pt x="1232365" y="682093"/>
                </a:lnTo>
                <a:lnTo>
                  <a:pt x="1239009" y="682093"/>
                </a:lnTo>
                <a:lnTo>
                  <a:pt x="1232365" y="690364"/>
                </a:lnTo>
                <a:lnTo>
                  <a:pt x="1245859" y="690364"/>
                </a:lnTo>
                <a:lnTo>
                  <a:pt x="1245859" y="8519"/>
                </a:lnTo>
                <a:close/>
              </a:path>
              <a:path w="1245870" h="698500">
                <a:moveTo>
                  <a:pt x="1232365" y="8519"/>
                </a:moveTo>
                <a:lnTo>
                  <a:pt x="13699" y="8519"/>
                </a:lnTo>
                <a:lnTo>
                  <a:pt x="13699" y="16789"/>
                </a:lnTo>
                <a:lnTo>
                  <a:pt x="1232365" y="16789"/>
                </a:lnTo>
                <a:lnTo>
                  <a:pt x="1232365" y="851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01645" y="3063515"/>
            <a:ext cx="53022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130" dirty="0">
                <a:latin typeface="Calibri"/>
                <a:cs typeface="Calibri"/>
              </a:rPr>
              <a:t>C</a:t>
            </a:r>
            <a:r>
              <a:rPr sz="1550" spc="-120" dirty="0">
                <a:latin typeface="Calibri"/>
                <a:cs typeface="Calibri"/>
              </a:rPr>
              <a:t>on</a:t>
            </a:r>
            <a:r>
              <a:rPr sz="1550" spc="-95" dirty="0">
                <a:latin typeface="Calibri"/>
                <a:cs typeface="Calibri"/>
              </a:rPr>
              <a:t>t</a:t>
            </a:r>
            <a:r>
              <a:rPr sz="1550" spc="-114" dirty="0">
                <a:latin typeface="Calibri"/>
                <a:cs typeface="Calibri"/>
              </a:rPr>
              <a:t>r</a:t>
            </a:r>
            <a:r>
              <a:rPr sz="1550" spc="-120" dirty="0">
                <a:latin typeface="Calibri"/>
                <a:cs typeface="Calibri"/>
              </a:rPr>
              <a:t>o</a:t>
            </a:r>
            <a:r>
              <a:rPr sz="1550" spc="-50" dirty="0">
                <a:latin typeface="Calibri"/>
                <a:cs typeface="Calibri"/>
              </a:rPr>
              <a:t>l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3491" y="1652923"/>
            <a:ext cx="1245870" cy="706755"/>
          </a:xfrm>
          <a:custGeom>
            <a:avLst/>
            <a:gdLst/>
            <a:ahLst/>
            <a:cxnLst/>
            <a:rect l="l" t="t" r="r" b="b"/>
            <a:pathLst>
              <a:path w="1245870" h="706755">
                <a:moveTo>
                  <a:pt x="1242982" y="0"/>
                </a:moveTo>
                <a:lnTo>
                  <a:pt x="3630" y="0"/>
                </a:lnTo>
                <a:lnTo>
                  <a:pt x="0" y="4135"/>
                </a:lnTo>
                <a:lnTo>
                  <a:pt x="0" y="703109"/>
                </a:lnTo>
                <a:lnTo>
                  <a:pt x="3630" y="706666"/>
                </a:lnTo>
                <a:lnTo>
                  <a:pt x="1242982" y="706666"/>
                </a:lnTo>
                <a:lnTo>
                  <a:pt x="1245859" y="703109"/>
                </a:lnTo>
                <a:lnTo>
                  <a:pt x="1245859" y="698395"/>
                </a:lnTo>
                <a:lnTo>
                  <a:pt x="13699" y="698395"/>
                </a:lnTo>
                <a:lnTo>
                  <a:pt x="6849" y="689876"/>
                </a:lnTo>
                <a:lnTo>
                  <a:pt x="13699" y="689876"/>
                </a:lnTo>
                <a:lnTo>
                  <a:pt x="13699" y="16541"/>
                </a:lnTo>
                <a:lnTo>
                  <a:pt x="6849" y="16541"/>
                </a:lnTo>
                <a:lnTo>
                  <a:pt x="13699" y="8270"/>
                </a:lnTo>
                <a:lnTo>
                  <a:pt x="1245859" y="8270"/>
                </a:lnTo>
                <a:lnTo>
                  <a:pt x="1245859" y="4135"/>
                </a:lnTo>
                <a:lnTo>
                  <a:pt x="1242982" y="0"/>
                </a:lnTo>
                <a:close/>
              </a:path>
              <a:path w="1245870" h="706755">
                <a:moveTo>
                  <a:pt x="1232365" y="689876"/>
                </a:moveTo>
                <a:lnTo>
                  <a:pt x="13699" y="689876"/>
                </a:lnTo>
                <a:lnTo>
                  <a:pt x="13699" y="698395"/>
                </a:lnTo>
                <a:lnTo>
                  <a:pt x="1232365" y="698395"/>
                </a:lnTo>
                <a:lnTo>
                  <a:pt x="1232365" y="689876"/>
                </a:lnTo>
                <a:close/>
              </a:path>
              <a:path w="1245870" h="706755">
                <a:moveTo>
                  <a:pt x="1245859" y="8270"/>
                </a:moveTo>
                <a:lnTo>
                  <a:pt x="1232365" y="8270"/>
                </a:lnTo>
                <a:lnTo>
                  <a:pt x="1239009" y="16541"/>
                </a:lnTo>
                <a:lnTo>
                  <a:pt x="1232365" y="16541"/>
                </a:lnTo>
                <a:lnTo>
                  <a:pt x="1232365" y="689876"/>
                </a:lnTo>
                <a:lnTo>
                  <a:pt x="1239009" y="689876"/>
                </a:lnTo>
                <a:lnTo>
                  <a:pt x="1232365" y="698395"/>
                </a:lnTo>
                <a:lnTo>
                  <a:pt x="1245859" y="698395"/>
                </a:lnTo>
                <a:lnTo>
                  <a:pt x="1245859" y="8270"/>
                </a:lnTo>
                <a:close/>
              </a:path>
              <a:path w="1245870" h="706755">
                <a:moveTo>
                  <a:pt x="1232365" y="8270"/>
                </a:moveTo>
                <a:lnTo>
                  <a:pt x="13699" y="8270"/>
                </a:lnTo>
                <a:lnTo>
                  <a:pt x="13699" y="16541"/>
                </a:lnTo>
                <a:lnTo>
                  <a:pt x="1232365" y="16541"/>
                </a:lnTo>
                <a:lnTo>
                  <a:pt x="1232365" y="827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99033" y="1634714"/>
            <a:ext cx="74168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2000"/>
              </a:lnSpc>
            </a:pPr>
            <a:r>
              <a:rPr sz="1550" spc="-145" dirty="0">
                <a:latin typeface="Calibri"/>
                <a:cs typeface="Calibri"/>
              </a:rPr>
              <a:t>A</a:t>
            </a:r>
            <a:r>
              <a:rPr sz="1550" spc="-114" dirty="0">
                <a:latin typeface="Calibri"/>
                <a:cs typeface="Calibri"/>
              </a:rPr>
              <a:t>r</a:t>
            </a:r>
            <a:r>
              <a:rPr sz="1550" spc="-40" dirty="0">
                <a:latin typeface="Calibri"/>
                <a:cs typeface="Calibri"/>
              </a:rPr>
              <a:t>i</a:t>
            </a:r>
            <a:r>
              <a:rPr sz="1550" spc="-95" dirty="0">
                <a:latin typeface="Calibri"/>
                <a:cs typeface="Calibri"/>
              </a:rPr>
              <a:t>t</a:t>
            </a:r>
            <a:r>
              <a:rPr sz="1550" spc="-120" dirty="0">
                <a:latin typeface="Calibri"/>
                <a:cs typeface="Calibri"/>
              </a:rPr>
              <a:t>h</a:t>
            </a:r>
            <a:r>
              <a:rPr sz="1550" spc="-215" dirty="0">
                <a:latin typeface="Calibri"/>
                <a:cs typeface="Calibri"/>
              </a:rPr>
              <a:t>m</a:t>
            </a:r>
            <a:r>
              <a:rPr sz="1550" spc="-114" dirty="0">
                <a:latin typeface="Calibri"/>
                <a:cs typeface="Calibri"/>
              </a:rPr>
              <a:t>et</a:t>
            </a:r>
            <a:r>
              <a:rPr sz="1550" spc="-40" dirty="0">
                <a:latin typeface="Calibri"/>
                <a:cs typeface="Calibri"/>
              </a:rPr>
              <a:t>i</a:t>
            </a:r>
            <a:r>
              <a:rPr sz="1550" spc="-60" dirty="0">
                <a:latin typeface="Calibri"/>
                <a:cs typeface="Calibri"/>
              </a:rPr>
              <a:t>c  </a:t>
            </a:r>
            <a:r>
              <a:rPr sz="1550" spc="-140" dirty="0">
                <a:latin typeface="Calibri"/>
                <a:cs typeface="Calibri"/>
              </a:rPr>
              <a:t>&amp;</a:t>
            </a:r>
            <a:endParaRPr sz="15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50" spc="-85" dirty="0">
                <a:latin typeface="Calibri"/>
                <a:cs typeface="Calibri"/>
              </a:rPr>
              <a:t>logic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57954" y="2342799"/>
            <a:ext cx="1245870" cy="698500"/>
          </a:xfrm>
          <a:custGeom>
            <a:avLst/>
            <a:gdLst/>
            <a:ahLst/>
            <a:cxnLst/>
            <a:rect l="l" t="t" r="r" b="b"/>
            <a:pathLst>
              <a:path w="1245870" h="698500">
                <a:moveTo>
                  <a:pt x="1242982" y="0"/>
                </a:moveTo>
                <a:lnTo>
                  <a:pt x="3424" y="0"/>
                </a:lnTo>
                <a:lnTo>
                  <a:pt x="0" y="4383"/>
                </a:lnTo>
                <a:lnTo>
                  <a:pt x="0" y="694904"/>
                </a:lnTo>
                <a:lnTo>
                  <a:pt x="3424" y="698419"/>
                </a:lnTo>
                <a:lnTo>
                  <a:pt x="1242982" y="698419"/>
                </a:lnTo>
                <a:lnTo>
                  <a:pt x="1245859" y="694904"/>
                </a:lnTo>
                <a:lnTo>
                  <a:pt x="1245859" y="690355"/>
                </a:lnTo>
                <a:lnTo>
                  <a:pt x="13699" y="690355"/>
                </a:lnTo>
                <a:lnTo>
                  <a:pt x="6849" y="682076"/>
                </a:lnTo>
                <a:lnTo>
                  <a:pt x="13699" y="682076"/>
                </a:lnTo>
                <a:lnTo>
                  <a:pt x="13699" y="16789"/>
                </a:lnTo>
                <a:lnTo>
                  <a:pt x="6849" y="16789"/>
                </a:lnTo>
                <a:lnTo>
                  <a:pt x="13699" y="8519"/>
                </a:lnTo>
                <a:lnTo>
                  <a:pt x="1245859" y="8519"/>
                </a:lnTo>
                <a:lnTo>
                  <a:pt x="1245859" y="4383"/>
                </a:lnTo>
                <a:lnTo>
                  <a:pt x="1242982" y="0"/>
                </a:lnTo>
                <a:close/>
              </a:path>
              <a:path w="1245870" h="698500">
                <a:moveTo>
                  <a:pt x="1232365" y="682076"/>
                </a:moveTo>
                <a:lnTo>
                  <a:pt x="13699" y="682076"/>
                </a:lnTo>
                <a:lnTo>
                  <a:pt x="13699" y="690355"/>
                </a:lnTo>
                <a:lnTo>
                  <a:pt x="1232365" y="690355"/>
                </a:lnTo>
                <a:lnTo>
                  <a:pt x="1232365" y="682076"/>
                </a:lnTo>
                <a:close/>
              </a:path>
              <a:path w="1245870" h="698500">
                <a:moveTo>
                  <a:pt x="1245859" y="8519"/>
                </a:moveTo>
                <a:lnTo>
                  <a:pt x="1232365" y="8519"/>
                </a:lnTo>
                <a:lnTo>
                  <a:pt x="1239214" y="16789"/>
                </a:lnTo>
                <a:lnTo>
                  <a:pt x="1232365" y="16789"/>
                </a:lnTo>
                <a:lnTo>
                  <a:pt x="1232365" y="682076"/>
                </a:lnTo>
                <a:lnTo>
                  <a:pt x="1239214" y="682076"/>
                </a:lnTo>
                <a:lnTo>
                  <a:pt x="1232365" y="690355"/>
                </a:lnTo>
                <a:lnTo>
                  <a:pt x="1245859" y="690355"/>
                </a:lnTo>
                <a:lnTo>
                  <a:pt x="1245859" y="8519"/>
                </a:lnTo>
                <a:close/>
              </a:path>
              <a:path w="1245870" h="698500">
                <a:moveTo>
                  <a:pt x="1232365" y="8519"/>
                </a:moveTo>
                <a:lnTo>
                  <a:pt x="13699" y="8519"/>
                </a:lnTo>
                <a:lnTo>
                  <a:pt x="13699" y="16789"/>
                </a:lnTo>
                <a:lnTo>
                  <a:pt x="1232365" y="16789"/>
                </a:lnTo>
                <a:lnTo>
                  <a:pt x="1232365" y="851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78501" y="2564622"/>
            <a:ext cx="602615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195" dirty="0">
                <a:latin typeface="Calibri"/>
                <a:cs typeface="Calibri"/>
              </a:rPr>
              <a:t>M</a:t>
            </a:r>
            <a:r>
              <a:rPr sz="1550" spc="-130" dirty="0">
                <a:latin typeface="Calibri"/>
                <a:cs typeface="Calibri"/>
              </a:rPr>
              <a:t>e</a:t>
            </a:r>
            <a:r>
              <a:rPr sz="1550" spc="-215" dirty="0">
                <a:latin typeface="Calibri"/>
                <a:cs typeface="Calibri"/>
              </a:rPr>
              <a:t>m</a:t>
            </a:r>
            <a:r>
              <a:rPr sz="1550" spc="-120" dirty="0">
                <a:latin typeface="Calibri"/>
                <a:cs typeface="Calibri"/>
              </a:rPr>
              <a:t>o</a:t>
            </a:r>
            <a:r>
              <a:rPr sz="1550" spc="-114" dirty="0">
                <a:latin typeface="Calibri"/>
                <a:cs typeface="Calibri"/>
              </a:rPr>
              <a:t>r</a:t>
            </a:r>
            <a:r>
              <a:rPr sz="1550" spc="-95" dirty="0">
                <a:latin typeface="Calibri"/>
                <a:cs typeface="Calibri"/>
              </a:rPr>
              <a:t>y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7629" y="3659745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32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629" y="3543238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38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629" y="3427156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216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629" y="3310652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23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629" y="3194148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30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7629" y="3077851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23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7629" y="2961347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30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7629" y="2844843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30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7629" y="2728554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15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7629" y="2612265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15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7629" y="2495728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15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7629" y="2379439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15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7629" y="2262985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580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7629" y="2146448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63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7629" y="2030159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15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629" y="1913622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63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629" y="1797167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580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7629" y="1681044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249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7629" y="1564507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63"/>
                </a:lnTo>
              </a:path>
            </a:pathLst>
          </a:custGeom>
          <a:ln w="13684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8157" y="153952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910" y="0"/>
                </a:lnTo>
              </a:path>
            </a:pathLst>
          </a:custGeom>
          <a:ln w="1654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3954" y="153952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1654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9921" y="153952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744" y="0"/>
                </a:lnTo>
              </a:path>
            </a:pathLst>
          </a:custGeom>
          <a:ln w="1654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5546" y="153952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915" y="0"/>
                </a:lnTo>
              </a:path>
            </a:pathLst>
          </a:custGeom>
          <a:ln w="1654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1513" y="153952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744" y="0"/>
                </a:lnTo>
              </a:path>
            </a:pathLst>
          </a:custGeom>
          <a:ln w="1654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7309" y="1539529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44" y="0"/>
                </a:lnTo>
              </a:path>
            </a:pathLst>
          </a:custGeom>
          <a:ln w="1654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3276" y="1539529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44" y="0"/>
                </a:lnTo>
              </a:path>
            </a:pathLst>
          </a:custGeom>
          <a:ln w="1654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9106" y="1539529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0" y="0"/>
                </a:lnTo>
              </a:path>
            </a:pathLst>
          </a:custGeom>
          <a:ln w="1654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04868" y="1539529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0" y="0"/>
                </a:lnTo>
              </a:path>
            </a:pathLst>
          </a:custGeom>
          <a:ln w="1654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00835" y="1539529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0" y="0"/>
                </a:lnTo>
              </a:path>
            </a:pathLst>
          </a:custGeom>
          <a:ln w="1654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6459" y="1539529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0" y="0"/>
                </a:lnTo>
              </a:path>
            </a:pathLst>
          </a:custGeom>
          <a:ln w="1654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92426" y="1539529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0" y="0"/>
                </a:lnTo>
              </a:path>
            </a:pathLst>
          </a:custGeom>
          <a:ln w="1654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88256" y="1539529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0" y="0"/>
                </a:lnTo>
              </a:path>
            </a:pathLst>
          </a:custGeom>
          <a:ln w="1654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84018" y="1539529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936" y="0"/>
                </a:lnTo>
              </a:path>
            </a:pathLst>
          </a:custGeom>
          <a:ln w="1654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79848" y="1539529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0" y="0"/>
                </a:lnTo>
              </a:path>
            </a:pathLst>
          </a:custGeom>
          <a:ln w="1654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62115" y="1556236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98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2115" y="1672607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580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2115" y="1789062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15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2115" y="1905599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167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62115" y="2021640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63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62115" y="2138177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580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62115" y="2254631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98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62115" y="2371003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580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62115" y="2487457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63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62115" y="2603994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167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62115" y="2720035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63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62115" y="2836572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63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62115" y="2953068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23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62115" y="3069365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30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62115" y="3185869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30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62115" y="3302373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23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62115" y="3418670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23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62115" y="3535174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23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62115" y="3651468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25"/>
                </a:lnTo>
              </a:path>
            </a:pathLst>
          </a:custGeom>
          <a:ln w="13699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72998" y="3726274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0" y="0"/>
                </a:lnTo>
              </a:path>
            </a:pathLst>
          </a:custGeom>
          <a:ln w="1676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77373" y="3726274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0" y="0"/>
                </a:lnTo>
              </a:path>
            </a:pathLst>
          </a:custGeom>
          <a:ln w="1676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81406" y="3726274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0" y="0"/>
                </a:lnTo>
              </a:path>
            </a:pathLst>
          </a:custGeom>
          <a:ln w="1676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85439" y="3726274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67" y="0"/>
                </a:lnTo>
              </a:path>
            </a:pathLst>
          </a:custGeom>
          <a:ln w="1676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89815" y="3726274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0" y="0"/>
                </a:lnTo>
              </a:path>
            </a:pathLst>
          </a:custGeom>
          <a:ln w="1676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93848" y="3726274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0" y="0"/>
                </a:lnTo>
              </a:path>
            </a:pathLst>
          </a:custGeom>
          <a:ln w="1676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98018" y="3726274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0" y="0"/>
                </a:lnTo>
              </a:path>
            </a:pathLst>
          </a:custGeom>
          <a:ln w="1676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02051" y="3726274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936" y="0"/>
                </a:lnTo>
              </a:path>
            </a:pathLst>
          </a:custGeom>
          <a:ln w="1676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6440" y="3726274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1676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10466" y="3726274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744" y="0"/>
                </a:lnTo>
              </a:path>
            </a:pathLst>
          </a:custGeom>
          <a:ln w="1676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4670" y="3726274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915" y="0"/>
                </a:lnTo>
              </a:path>
            </a:pathLst>
          </a:custGeom>
          <a:ln w="1676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8874" y="3726274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744" y="0"/>
                </a:lnTo>
              </a:path>
            </a:pathLst>
          </a:custGeom>
          <a:ln w="1676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2907" y="3726274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915" y="0"/>
                </a:lnTo>
              </a:path>
            </a:pathLst>
          </a:custGeom>
          <a:ln w="1676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7111" y="3726274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737" y="0"/>
                </a:lnTo>
              </a:path>
            </a:pathLst>
          </a:custGeom>
          <a:ln w="1676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1315" y="3726274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738" y="0"/>
                </a:lnTo>
              </a:path>
            </a:pathLst>
          </a:custGeom>
          <a:ln w="16761">
            <a:solidFill>
              <a:srgbClr val="171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40880" y="1528115"/>
            <a:ext cx="1451610" cy="2203450"/>
          </a:xfrm>
          <a:custGeom>
            <a:avLst/>
            <a:gdLst/>
            <a:ahLst/>
            <a:cxnLst/>
            <a:rect l="l" t="t" r="r" b="b"/>
            <a:pathLst>
              <a:path w="1451610" h="2203450">
                <a:moveTo>
                  <a:pt x="61580" y="2186674"/>
                </a:moveTo>
                <a:lnTo>
                  <a:pt x="13699" y="2186674"/>
                </a:lnTo>
                <a:lnTo>
                  <a:pt x="13699" y="2195159"/>
                </a:lnTo>
                <a:lnTo>
                  <a:pt x="6644" y="2195159"/>
                </a:lnTo>
                <a:lnTo>
                  <a:pt x="6644" y="2203436"/>
                </a:lnTo>
                <a:lnTo>
                  <a:pt x="61580" y="2203436"/>
                </a:lnTo>
                <a:lnTo>
                  <a:pt x="61580" y="2186674"/>
                </a:lnTo>
                <a:close/>
              </a:path>
              <a:path w="1451610" h="2203450">
                <a:moveTo>
                  <a:pt x="13699" y="2128526"/>
                </a:moveTo>
                <a:lnTo>
                  <a:pt x="0" y="2128526"/>
                </a:lnTo>
                <a:lnTo>
                  <a:pt x="0" y="2195159"/>
                </a:lnTo>
                <a:lnTo>
                  <a:pt x="6644" y="2195159"/>
                </a:lnTo>
                <a:lnTo>
                  <a:pt x="6644" y="2186674"/>
                </a:lnTo>
                <a:lnTo>
                  <a:pt x="13699" y="2186674"/>
                </a:lnTo>
                <a:lnTo>
                  <a:pt x="13699" y="2128526"/>
                </a:lnTo>
                <a:close/>
              </a:path>
              <a:path w="1451610" h="2203450">
                <a:moveTo>
                  <a:pt x="13699" y="2012021"/>
                </a:moveTo>
                <a:lnTo>
                  <a:pt x="0" y="2012021"/>
                </a:lnTo>
                <a:lnTo>
                  <a:pt x="0" y="2078651"/>
                </a:lnTo>
                <a:lnTo>
                  <a:pt x="13699" y="2078651"/>
                </a:lnTo>
                <a:lnTo>
                  <a:pt x="13699" y="2012021"/>
                </a:lnTo>
                <a:close/>
              </a:path>
              <a:path w="1451610" h="2203450">
                <a:moveTo>
                  <a:pt x="13699" y="1895931"/>
                </a:moveTo>
                <a:lnTo>
                  <a:pt x="0" y="1895931"/>
                </a:lnTo>
                <a:lnTo>
                  <a:pt x="0" y="1962156"/>
                </a:lnTo>
                <a:lnTo>
                  <a:pt x="13699" y="1962156"/>
                </a:lnTo>
                <a:lnTo>
                  <a:pt x="13699" y="1895931"/>
                </a:lnTo>
                <a:close/>
              </a:path>
              <a:path w="1451610" h="2203450">
                <a:moveTo>
                  <a:pt x="13699" y="1779427"/>
                </a:moveTo>
                <a:lnTo>
                  <a:pt x="0" y="1779427"/>
                </a:lnTo>
                <a:lnTo>
                  <a:pt x="0" y="1845858"/>
                </a:lnTo>
                <a:lnTo>
                  <a:pt x="13699" y="1845858"/>
                </a:lnTo>
                <a:lnTo>
                  <a:pt x="13699" y="1779427"/>
                </a:lnTo>
                <a:close/>
              </a:path>
              <a:path w="1451610" h="2203450">
                <a:moveTo>
                  <a:pt x="13699" y="1662923"/>
                </a:moveTo>
                <a:lnTo>
                  <a:pt x="0" y="1662923"/>
                </a:lnTo>
                <a:lnTo>
                  <a:pt x="0" y="1729561"/>
                </a:lnTo>
                <a:lnTo>
                  <a:pt x="13699" y="1729561"/>
                </a:lnTo>
                <a:lnTo>
                  <a:pt x="13699" y="1662923"/>
                </a:lnTo>
                <a:close/>
              </a:path>
              <a:path w="1451610" h="2203450">
                <a:moveTo>
                  <a:pt x="13699" y="1546634"/>
                </a:moveTo>
                <a:lnTo>
                  <a:pt x="0" y="1546634"/>
                </a:lnTo>
                <a:lnTo>
                  <a:pt x="0" y="1613057"/>
                </a:lnTo>
                <a:lnTo>
                  <a:pt x="13699" y="1613057"/>
                </a:lnTo>
                <a:lnTo>
                  <a:pt x="13699" y="1546634"/>
                </a:lnTo>
                <a:close/>
              </a:path>
              <a:path w="1451610" h="2203450">
                <a:moveTo>
                  <a:pt x="13699" y="1430130"/>
                </a:moveTo>
                <a:lnTo>
                  <a:pt x="0" y="1430130"/>
                </a:lnTo>
                <a:lnTo>
                  <a:pt x="0" y="1496760"/>
                </a:lnTo>
                <a:lnTo>
                  <a:pt x="13699" y="1496760"/>
                </a:lnTo>
                <a:lnTo>
                  <a:pt x="13699" y="1430130"/>
                </a:lnTo>
                <a:close/>
              </a:path>
              <a:path w="1451610" h="2203450">
                <a:moveTo>
                  <a:pt x="13699" y="1313584"/>
                </a:moveTo>
                <a:lnTo>
                  <a:pt x="0" y="1313584"/>
                </a:lnTo>
                <a:lnTo>
                  <a:pt x="0" y="1380256"/>
                </a:lnTo>
                <a:lnTo>
                  <a:pt x="13699" y="1380256"/>
                </a:lnTo>
                <a:lnTo>
                  <a:pt x="13699" y="1313584"/>
                </a:lnTo>
                <a:close/>
              </a:path>
              <a:path w="1451610" h="2203450">
                <a:moveTo>
                  <a:pt x="13699" y="1197296"/>
                </a:moveTo>
                <a:lnTo>
                  <a:pt x="0" y="1197296"/>
                </a:lnTo>
                <a:lnTo>
                  <a:pt x="0" y="1263794"/>
                </a:lnTo>
                <a:lnTo>
                  <a:pt x="13699" y="1263794"/>
                </a:lnTo>
                <a:lnTo>
                  <a:pt x="13699" y="1197296"/>
                </a:lnTo>
                <a:close/>
              </a:path>
              <a:path w="1451610" h="2203450">
                <a:moveTo>
                  <a:pt x="13699" y="1081007"/>
                </a:moveTo>
                <a:lnTo>
                  <a:pt x="0" y="1081007"/>
                </a:lnTo>
                <a:lnTo>
                  <a:pt x="0" y="1147422"/>
                </a:lnTo>
                <a:lnTo>
                  <a:pt x="13699" y="1147422"/>
                </a:lnTo>
                <a:lnTo>
                  <a:pt x="13699" y="1081007"/>
                </a:lnTo>
                <a:close/>
              </a:path>
              <a:path w="1451610" h="2203450">
                <a:moveTo>
                  <a:pt x="13699" y="964552"/>
                </a:moveTo>
                <a:lnTo>
                  <a:pt x="0" y="964552"/>
                </a:lnTo>
                <a:lnTo>
                  <a:pt x="0" y="1030968"/>
                </a:lnTo>
                <a:lnTo>
                  <a:pt x="13699" y="1030968"/>
                </a:lnTo>
                <a:lnTo>
                  <a:pt x="13699" y="964552"/>
                </a:lnTo>
                <a:close/>
              </a:path>
              <a:path w="1451610" h="2203450">
                <a:moveTo>
                  <a:pt x="13699" y="848263"/>
                </a:moveTo>
                <a:lnTo>
                  <a:pt x="0" y="848263"/>
                </a:lnTo>
                <a:lnTo>
                  <a:pt x="0" y="914679"/>
                </a:lnTo>
                <a:lnTo>
                  <a:pt x="13699" y="914679"/>
                </a:lnTo>
                <a:lnTo>
                  <a:pt x="13699" y="848263"/>
                </a:lnTo>
                <a:close/>
              </a:path>
              <a:path w="1451610" h="2203450">
                <a:moveTo>
                  <a:pt x="13699" y="731726"/>
                </a:moveTo>
                <a:lnTo>
                  <a:pt x="0" y="731726"/>
                </a:lnTo>
                <a:lnTo>
                  <a:pt x="0" y="798390"/>
                </a:lnTo>
                <a:lnTo>
                  <a:pt x="13699" y="798390"/>
                </a:lnTo>
                <a:lnTo>
                  <a:pt x="13699" y="731726"/>
                </a:lnTo>
                <a:close/>
              </a:path>
              <a:path w="1451610" h="2203450">
                <a:moveTo>
                  <a:pt x="13699" y="615189"/>
                </a:moveTo>
                <a:lnTo>
                  <a:pt x="0" y="615189"/>
                </a:lnTo>
                <a:lnTo>
                  <a:pt x="0" y="681853"/>
                </a:lnTo>
                <a:lnTo>
                  <a:pt x="13699" y="681853"/>
                </a:lnTo>
                <a:lnTo>
                  <a:pt x="13699" y="615189"/>
                </a:lnTo>
                <a:close/>
              </a:path>
              <a:path w="1451610" h="2203450">
                <a:moveTo>
                  <a:pt x="13699" y="498900"/>
                </a:moveTo>
                <a:lnTo>
                  <a:pt x="0" y="498900"/>
                </a:lnTo>
                <a:lnTo>
                  <a:pt x="0" y="565316"/>
                </a:lnTo>
                <a:lnTo>
                  <a:pt x="13699" y="565316"/>
                </a:lnTo>
                <a:lnTo>
                  <a:pt x="13699" y="498900"/>
                </a:lnTo>
                <a:close/>
              </a:path>
              <a:path w="1451610" h="2203450">
                <a:moveTo>
                  <a:pt x="13699" y="382446"/>
                </a:moveTo>
                <a:lnTo>
                  <a:pt x="0" y="382446"/>
                </a:lnTo>
                <a:lnTo>
                  <a:pt x="0" y="449027"/>
                </a:lnTo>
                <a:lnTo>
                  <a:pt x="13699" y="449027"/>
                </a:lnTo>
                <a:lnTo>
                  <a:pt x="13699" y="382446"/>
                </a:lnTo>
                <a:close/>
              </a:path>
              <a:path w="1451610" h="2203450">
                <a:moveTo>
                  <a:pt x="13699" y="265909"/>
                </a:moveTo>
                <a:lnTo>
                  <a:pt x="0" y="265909"/>
                </a:lnTo>
                <a:lnTo>
                  <a:pt x="0" y="332573"/>
                </a:lnTo>
                <a:lnTo>
                  <a:pt x="13699" y="332573"/>
                </a:lnTo>
                <a:lnTo>
                  <a:pt x="13699" y="265909"/>
                </a:lnTo>
                <a:close/>
              </a:path>
              <a:path w="1451610" h="2203450">
                <a:moveTo>
                  <a:pt x="13699" y="149868"/>
                </a:moveTo>
                <a:lnTo>
                  <a:pt x="0" y="149868"/>
                </a:lnTo>
                <a:lnTo>
                  <a:pt x="0" y="216036"/>
                </a:lnTo>
                <a:lnTo>
                  <a:pt x="13699" y="216036"/>
                </a:lnTo>
                <a:lnTo>
                  <a:pt x="13699" y="149868"/>
                </a:lnTo>
                <a:close/>
              </a:path>
              <a:path w="1451610" h="2203450">
                <a:moveTo>
                  <a:pt x="13699" y="33331"/>
                </a:moveTo>
                <a:lnTo>
                  <a:pt x="0" y="33331"/>
                </a:lnTo>
                <a:lnTo>
                  <a:pt x="0" y="99995"/>
                </a:lnTo>
                <a:lnTo>
                  <a:pt x="13699" y="99995"/>
                </a:lnTo>
                <a:lnTo>
                  <a:pt x="13699" y="33331"/>
                </a:lnTo>
                <a:close/>
              </a:path>
              <a:path w="1451610" h="2203450">
                <a:moveTo>
                  <a:pt x="82130" y="0"/>
                </a:moveTo>
                <a:lnTo>
                  <a:pt x="27331" y="0"/>
                </a:lnTo>
                <a:lnTo>
                  <a:pt x="27331" y="16541"/>
                </a:lnTo>
                <a:lnTo>
                  <a:pt x="82130" y="16541"/>
                </a:lnTo>
                <a:lnTo>
                  <a:pt x="82130" y="0"/>
                </a:lnTo>
                <a:close/>
              </a:path>
              <a:path w="1451610" h="2203450">
                <a:moveTo>
                  <a:pt x="178097" y="0"/>
                </a:moveTo>
                <a:lnTo>
                  <a:pt x="123298" y="0"/>
                </a:lnTo>
                <a:lnTo>
                  <a:pt x="123298" y="16541"/>
                </a:lnTo>
                <a:lnTo>
                  <a:pt x="178097" y="16541"/>
                </a:lnTo>
                <a:lnTo>
                  <a:pt x="178097" y="0"/>
                </a:lnTo>
                <a:close/>
              </a:path>
              <a:path w="1451610" h="2203450">
                <a:moveTo>
                  <a:pt x="273721" y="0"/>
                </a:moveTo>
                <a:lnTo>
                  <a:pt x="218922" y="0"/>
                </a:lnTo>
                <a:lnTo>
                  <a:pt x="218922" y="16541"/>
                </a:lnTo>
                <a:lnTo>
                  <a:pt x="273721" y="16541"/>
                </a:lnTo>
                <a:lnTo>
                  <a:pt x="273721" y="0"/>
                </a:lnTo>
                <a:close/>
              </a:path>
              <a:path w="1451610" h="2203450">
                <a:moveTo>
                  <a:pt x="369688" y="0"/>
                </a:moveTo>
                <a:lnTo>
                  <a:pt x="314889" y="0"/>
                </a:lnTo>
                <a:lnTo>
                  <a:pt x="314889" y="16541"/>
                </a:lnTo>
                <a:lnTo>
                  <a:pt x="369688" y="16541"/>
                </a:lnTo>
                <a:lnTo>
                  <a:pt x="369688" y="0"/>
                </a:lnTo>
                <a:close/>
              </a:path>
              <a:path w="1451610" h="2203450">
                <a:moveTo>
                  <a:pt x="465450" y="0"/>
                </a:moveTo>
                <a:lnTo>
                  <a:pt x="410514" y="0"/>
                </a:lnTo>
                <a:lnTo>
                  <a:pt x="410514" y="16541"/>
                </a:lnTo>
                <a:lnTo>
                  <a:pt x="465450" y="16541"/>
                </a:lnTo>
                <a:lnTo>
                  <a:pt x="465450" y="0"/>
                </a:lnTo>
                <a:close/>
              </a:path>
              <a:path w="1451610" h="2203450">
                <a:moveTo>
                  <a:pt x="561280" y="0"/>
                </a:moveTo>
                <a:lnTo>
                  <a:pt x="506481" y="0"/>
                </a:lnTo>
                <a:lnTo>
                  <a:pt x="506481" y="16541"/>
                </a:lnTo>
                <a:lnTo>
                  <a:pt x="561280" y="16541"/>
                </a:lnTo>
                <a:lnTo>
                  <a:pt x="561280" y="0"/>
                </a:lnTo>
                <a:close/>
              </a:path>
              <a:path w="1451610" h="2203450">
                <a:moveTo>
                  <a:pt x="657042" y="0"/>
                </a:moveTo>
                <a:lnTo>
                  <a:pt x="602311" y="0"/>
                </a:lnTo>
                <a:lnTo>
                  <a:pt x="602311" y="16541"/>
                </a:lnTo>
                <a:lnTo>
                  <a:pt x="657042" y="16541"/>
                </a:lnTo>
                <a:lnTo>
                  <a:pt x="657042" y="0"/>
                </a:lnTo>
                <a:close/>
              </a:path>
              <a:path w="1451610" h="2203450">
                <a:moveTo>
                  <a:pt x="753009" y="0"/>
                </a:moveTo>
                <a:lnTo>
                  <a:pt x="698278" y="0"/>
                </a:lnTo>
                <a:lnTo>
                  <a:pt x="698278" y="16541"/>
                </a:lnTo>
                <a:lnTo>
                  <a:pt x="753009" y="16541"/>
                </a:lnTo>
                <a:lnTo>
                  <a:pt x="753009" y="0"/>
                </a:lnTo>
                <a:close/>
              </a:path>
              <a:path w="1451610" h="2203450">
                <a:moveTo>
                  <a:pt x="848839" y="0"/>
                </a:moveTo>
                <a:lnTo>
                  <a:pt x="794108" y="0"/>
                </a:lnTo>
                <a:lnTo>
                  <a:pt x="794108" y="16541"/>
                </a:lnTo>
                <a:lnTo>
                  <a:pt x="848839" y="16541"/>
                </a:lnTo>
                <a:lnTo>
                  <a:pt x="848839" y="0"/>
                </a:lnTo>
                <a:close/>
              </a:path>
              <a:path w="1451610" h="2203450">
                <a:moveTo>
                  <a:pt x="944600" y="0"/>
                </a:moveTo>
                <a:lnTo>
                  <a:pt x="889870" y="0"/>
                </a:lnTo>
                <a:lnTo>
                  <a:pt x="889870" y="16541"/>
                </a:lnTo>
                <a:lnTo>
                  <a:pt x="944600" y="16541"/>
                </a:lnTo>
                <a:lnTo>
                  <a:pt x="944600" y="0"/>
                </a:lnTo>
                <a:close/>
              </a:path>
              <a:path w="1451610" h="2203450">
                <a:moveTo>
                  <a:pt x="1040567" y="0"/>
                </a:moveTo>
                <a:lnTo>
                  <a:pt x="985837" y="0"/>
                </a:lnTo>
                <a:lnTo>
                  <a:pt x="985837" y="16541"/>
                </a:lnTo>
                <a:lnTo>
                  <a:pt x="1040567" y="16541"/>
                </a:lnTo>
                <a:lnTo>
                  <a:pt x="1040567" y="0"/>
                </a:lnTo>
                <a:close/>
              </a:path>
              <a:path w="1451610" h="2203450">
                <a:moveTo>
                  <a:pt x="1136192" y="0"/>
                </a:moveTo>
                <a:lnTo>
                  <a:pt x="1081461" y="0"/>
                </a:lnTo>
                <a:lnTo>
                  <a:pt x="1081461" y="16541"/>
                </a:lnTo>
                <a:lnTo>
                  <a:pt x="1136192" y="16541"/>
                </a:lnTo>
                <a:lnTo>
                  <a:pt x="1136192" y="0"/>
                </a:lnTo>
                <a:close/>
              </a:path>
              <a:path w="1451610" h="2203450">
                <a:moveTo>
                  <a:pt x="1232159" y="0"/>
                </a:moveTo>
                <a:lnTo>
                  <a:pt x="1177428" y="0"/>
                </a:lnTo>
                <a:lnTo>
                  <a:pt x="1177428" y="16541"/>
                </a:lnTo>
                <a:lnTo>
                  <a:pt x="1232159" y="16541"/>
                </a:lnTo>
                <a:lnTo>
                  <a:pt x="1232159" y="0"/>
                </a:lnTo>
                <a:close/>
              </a:path>
              <a:path w="1451610" h="2203450">
                <a:moveTo>
                  <a:pt x="1327989" y="0"/>
                </a:moveTo>
                <a:lnTo>
                  <a:pt x="1273258" y="0"/>
                </a:lnTo>
                <a:lnTo>
                  <a:pt x="1273258" y="16541"/>
                </a:lnTo>
                <a:lnTo>
                  <a:pt x="1327989" y="16541"/>
                </a:lnTo>
                <a:lnTo>
                  <a:pt x="1327989" y="0"/>
                </a:lnTo>
                <a:close/>
              </a:path>
              <a:path w="1451610" h="2203450">
                <a:moveTo>
                  <a:pt x="1423956" y="0"/>
                </a:moveTo>
                <a:lnTo>
                  <a:pt x="1369020" y="0"/>
                </a:lnTo>
                <a:lnTo>
                  <a:pt x="1369020" y="16541"/>
                </a:lnTo>
                <a:lnTo>
                  <a:pt x="1423956" y="16541"/>
                </a:lnTo>
                <a:lnTo>
                  <a:pt x="1423956" y="0"/>
                </a:lnTo>
                <a:close/>
              </a:path>
              <a:path w="1451610" h="2203450">
                <a:moveTo>
                  <a:pt x="1451287" y="33331"/>
                </a:moveTo>
                <a:lnTo>
                  <a:pt x="1437451" y="33331"/>
                </a:lnTo>
                <a:lnTo>
                  <a:pt x="1437451" y="99995"/>
                </a:lnTo>
                <a:lnTo>
                  <a:pt x="1451287" y="99995"/>
                </a:lnTo>
                <a:lnTo>
                  <a:pt x="1451287" y="33331"/>
                </a:lnTo>
                <a:close/>
              </a:path>
              <a:path w="1451610" h="2203450">
                <a:moveTo>
                  <a:pt x="1451287" y="149868"/>
                </a:moveTo>
                <a:lnTo>
                  <a:pt x="1437451" y="149868"/>
                </a:lnTo>
                <a:lnTo>
                  <a:pt x="1437451" y="216036"/>
                </a:lnTo>
                <a:lnTo>
                  <a:pt x="1451287" y="216036"/>
                </a:lnTo>
                <a:lnTo>
                  <a:pt x="1451287" y="149868"/>
                </a:lnTo>
                <a:close/>
              </a:path>
              <a:path w="1451610" h="2203450">
                <a:moveTo>
                  <a:pt x="1451287" y="265909"/>
                </a:moveTo>
                <a:lnTo>
                  <a:pt x="1437451" y="265909"/>
                </a:lnTo>
                <a:lnTo>
                  <a:pt x="1437451" y="332573"/>
                </a:lnTo>
                <a:lnTo>
                  <a:pt x="1451287" y="332573"/>
                </a:lnTo>
                <a:lnTo>
                  <a:pt x="1451287" y="265909"/>
                </a:lnTo>
                <a:close/>
              </a:path>
              <a:path w="1451610" h="2203450">
                <a:moveTo>
                  <a:pt x="1451287" y="382446"/>
                </a:moveTo>
                <a:lnTo>
                  <a:pt x="1437451" y="382446"/>
                </a:lnTo>
                <a:lnTo>
                  <a:pt x="1437451" y="449027"/>
                </a:lnTo>
                <a:lnTo>
                  <a:pt x="1451287" y="449027"/>
                </a:lnTo>
                <a:lnTo>
                  <a:pt x="1451287" y="382446"/>
                </a:lnTo>
                <a:close/>
              </a:path>
              <a:path w="1451610" h="2203450">
                <a:moveTo>
                  <a:pt x="1451287" y="498900"/>
                </a:moveTo>
                <a:lnTo>
                  <a:pt x="1437451" y="498900"/>
                </a:lnTo>
                <a:lnTo>
                  <a:pt x="1437451" y="565316"/>
                </a:lnTo>
                <a:lnTo>
                  <a:pt x="1451287" y="565316"/>
                </a:lnTo>
                <a:lnTo>
                  <a:pt x="1451287" y="498900"/>
                </a:lnTo>
                <a:close/>
              </a:path>
              <a:path w="1451610" h="2203450">
                <a:moveTo>
                  <a:pt x="1451287" y="615189"/>
                </a:moveTo>
                <a:lnTo>
                  <a:pt x="1437451" y="615189"/>
                </a:lnTo>
                <a:lnTo>
                  <a:pt x="1437451" y="681853"/>
                </a:lnTo>
                <a:lnTo>
                  <a:pt x="1451287" y="681853"/>
                </a:lnTo>
                <a:lnTo>
                  <a:pt x="1451287" y="615189"/>
                </a:lnTo>
                <a:close/>
              </a:path>
              <a:path w="1451610" h="2203450">
                <a:moveTo>
                  <a:pt x="1451287" y="731726"/>
                </a:moveTo>
                <a:lnTo>
                  <a:pt x="1437451" y="731726"/>
                </a:lnTo>
                <a:lnTo>
                  <a:pt x="1437451" y="798390"/>
                </a:lnTo>
                <a:lnTo>
                  <a:pt x="1451287" y="798390"/>
                </a:lnTo>
                <a:lnTo>
                  <a:pt x="1451287" y="731726"/>
                </a:lnTo>
                <a:close/>
              </a:path>
              <a:path w="1451610" h="2203450">
                <a:moveTo>
                  <a:pt x="1451287" y="848263"/>
                </a:moveTo>
                <a:lnTo>
                  <a:pt x="1437451" y="848263"/>
                </a:lnTo>
                <a:lnTo>
                  <a:pt x="1437451" y="914679"/>
                </a:lnTo>
                <a:lnTo>
                  <a:pt x="1451287" y="914679"/>
                </a:lnTo>
                <a:lnTo>
                  <a:pt x="1451287" y="848263"/>
                </a:lnTo>
                <a:close/>
              </a:path>
              <a:path w="1451610" h="2203450">
                <a:moveTo>
                  <a:pt x="1451287" y="964552"/>
                </a:moveTo>
                <a:lnTo>
                  <a:pt x="1437451" y="964552"/>
                </a:lnTo>
                <a:lnTo>
                  <a:pt x="1437451" y="1030968"/>
                </a:lnTo>
                <a:lnTo>
                  <a:pt x="1451287" y="1030968"/>
                </a:lnTo>
                <a:lnTo>
                  <a:pt x="1451287" y="964552"/>
                </a:lnTo>
                <a:close/>
              </a:path>
              <a:path w="1451610" h="2203450">
                <a:moveTo>
                  <a:pt x="1451287" y="1081007"/>
                </a:moveTo>
                <a:lnTo>
                  <a:pt x="1437451" y="1081007"/>
                </a:lnTo>
                <a:lnTo>
                  <a:pt x="1437451" y="1147422"/>
                </a:lnTo>
                <a:lnTo>
                  <a:pt x="1451287" y="1147422"/>
                </a:lnTo>
                <a:lnTo>
                  <a:pt x="1451287" y="1081007"/>
                </a:lnTo>
                <a:close/>
              </a:path>
              <a:path w="1451610" h="2203450">
                <a:moveTo>
                  <a:pt x="1451287" y="1197296"/>
                </a:moveTo>
                <a:lnTo>
                  <a:pt x="1437451" y="1197296"/>
                </a:lnTo>
                <a:lnTo>
                  <a:pt x="1437451" y="1263794"/>
                </a:lnTo>
                <a:lnTo>
                  <a:pt x="1451287" y="1263794"/>
                </a:lnTo>
                <a:lnTo>
                  <a:pt x="1451287" y="1197296"/>
                </a:lnTo>
                <a:close/>
              </a:path>
              <a:path w="1451610" h="2203450">
                <a:moveTo>
                  <a:pt x="1451287" y="1313584"/>
                </a:moveTo>
                <a:lnTo>
                  <a:pt x="1437451" y="1313584"/>
                </a:lnTo>
                <a:lnTo>
                  <a:pt x="1437451" y="1380256"/>
                </a:lnTo>
                <a:lnTo>
                  <a:pt x="1451287" y="1380256"/>
                </a:lnTo>
                <a:lnTo>
                  <a:pt x="1451287" y="1313584"/>
                </a:lnTo>
                <a:close/>
              </a:path>
              <a:path w="1451610" h="2203450">
                <a:moveTo>
                  <a:pt x="1451287" y="1430130"/>
                </a:moveTo>
                <a:lnTo>
                  <a:pt x="1437451" y="1430130"/>
                </a:lnTo>
                <a:lnTo>
                  <a:pt x="1437451" y="1496760"/>
                </a:lnTo>
                <a:lnTo>
                  <a:pt x="1451287" y="1496760"/>
                </a:lnTo>
                <a:lnTo>
                  <a:pt x="1451287" y="1430130"/>
                </a:lnTo>
                <a:close/>
              </a:path>
              <a:path w="1451610" h="2203450">
                <a:moveTo>
                  <a:pt x="1451287" y="1546634"/>
                </a:moveTo>
                <a:lnTo>
                  <a:pt x="1437451" y="1546634"/>
                </a:lnTo>
                <a:lnTo>
                  <a:pt x="1437451" y="1613057"/>
                </a:lnTo>
                <a:lnTo>
                  <a:pt x="1451287" y="1613057"/>
                </a:lnTo>
                <a:lnTo>
                  <a:pt x="1451287" y="1546634"/>
                </a:lnTo>
                <a:close/>
              </a:path>
              <a:path w="1451610" h="2203450">
                <a:moveTo>
                  <a:pt x="1451287" y="1662923"/>
                </a:moveTo>
                <a:lnTo>
                  <a:pt x="1437451" y="1662923"/>
                </a:lnTo>
                <a:lnTo>
                  <a:pt x="1437451" y="1729561"/>
                </a:lnTo>
                <a:lnTo>
                  <a:pt x="1451287" y="1729561"/>
                </a:lnTo>
                <a:lnTo>
                  <a:pt x="1451287" y="1662923"/>
                </a:lnTo>
                <a:close/>
              </a:path>
              <a:path w="1451610" h="2203450">
                <a:moveTo>
                  <a:pt x="1451287" y="1779427"/>
                </a:moveTo>
                <a:lnTo>
                  <a:pt x="1437451" y="1779427"/>
                </a:lnTo>
                <a:lnTo>
                  <a:pt x="1437451" y="1845858"/>
                </a:lnTo>
                <a:lnTo>
                  <a:pt x="1451287" y="1845858"/>
                </a:lnTo>
                <a:lnTo>
                  <a:pt x="1451287" y="1779427"/>
                </a:lnTo>
                <a:close/>
              </a:path>
              <a:path w="1451610" h="2203450">
                <a:moveTo>
                  <a:pt x="1451287" y="1895931"/>
                </a:moveTo>
                <a:lnTo>
                  <a:pt x="1437451" y="1895931"/>
                </a:lnTo>
                <a:lnTo>
                  <a:pt x="1437451" y="1962156"/>
                </a:lnTo>
                <a:lnTo>
                  <a:pt x="1451287" y="1962156"/>
                </a:lnTo>
                <a:lnTo>
                  <a:pt x="1451287" y="1895931"/>
                </a:lnTo>
                <a:close/>
              </a:path>
              <a:path w="1451610" h="2203450">
                <a:moveTo>
                  <a:pt x="1451287" y="2012021"/>
                </a:moveTo>
                <a:lnTo>
                  <a:pt x="1437451" y="2012021"/>
                </a:lnTo>
                <a:lnTo>
                  <a:pt x="1437451" y="2078651"/>
                </a:lnTo>
                <a:lnTo>
                  <a:pt x="1451287" y="2078651"/>
                </a:lnTo>
                <a:lnTo>
                  <a:pt x="1451287" y="2012021"/>
                </a:lnTo>
                <a:close/>
              </a:path>
              <a:path w="1451610" h="2203450">
                <a:moveTo>
                  <a:pt x="1451287" y="2186674"/>
                </a:moveTo>
                <a:lnTo>
                  <a:pt x="1444437" y="2186674"/>
                </a:lnTo>
                <a:lnTo>
                  <a:pt x="1444437" y="2203436"/>
                </a:lnTo>
                <a:lnTo>
                  <a:pt x="1448410" y="2203436"/>
                </a:lnTo>
                <a:lnTo>
                  <a:pt x="1451287" y="2199918"/>
                </a:lnTo>
                <a:lnTo>
                  <a:pt x="1451287" y="2186674"/>
                </a:lnTo>
                <a:close/>
              </a:path>
              <a:path w="1451610" h="2203450">
                <a:moveTo>
                  <a:pt x="1451287" y="2128526"/>
                </a:moveTo>
                <a:lnTo>
                  <a:pt x="1437451" y="2128526"/>
                </a:lnTo>
                <a:lnTo>
                  <a:pt x="1437451" y="2195159"/>
                </a:lnTo>
                <a:lnTo>
                  <a:pt x="1444437" y="2186674"/>
                </a:lnTo>
                <a:lnTo>
                  <a:pt x="1451287" y="2186674"/>
                </a:lnTo>
                <a:lnTo>
                  <a:pt x="1451287" y="2128526"/>
                </a:lnTo>
                <a:close/>
              </a:path>
              <a:path w="1451610" h="2203450">
                <a:moveTo>
                  <a:pt x="1403270" y="2186674"/>
                </a:moveTo>
                <a:lnTo>
                  <a:pt x="1348470" y="2186674"/>
                </a:lnTo>
                <a:lnTo>
                  <a:pt x="1348470" y="2203436"/>
                </a:lnTo>
                <a:lnTo>
                  <a:pt x="1403270" y="2203436"/>
                </a:lnTo>
                <a:lnTo>
                  <a:pt x="1403270" y="2186674"/>
                </a:lnTo>
                <a:close/>
              </a:path>
              <a:path w="1451610" h="2203450">
                <a:moveTo>
                  <a:pt x="1307645" y="2186674"/>
                </a:moveTo>
                <a:lnTo>
                  <a:pt x="1252846" y="2186674"/>
                </a:lnTo>
                <a:lnTo>
                  <a:pt x="1252846" y="2203436"/>
                </a:lnTo>
                <a:lnTo>
                  <a:pt x="1307645" y="2203436"/>
                </a:lnTo>
                <a:lnTo>
                  <a:pt x="1307645" y="2186674"/>
                </a:lnTo>
                <a:close/>
              </a:path>
              <a:path w="1451610" h="2203450">
                <a:moveTo>
                  <a:pt x="1211678" y="2186674"/>
                </a:moveTo>
                <a:lnTo>
                  <a:pt x="1156879" y="2186674"/>
                </a:lnTo>
                <a:lnTo>
                  <a:pt x="1156879" y="2203436"/>
                </a:lnTo>
                <a:lnTo>
                  <a:pt x="1211678" y="2203436"/>
                </a:lnTo>
                <a:lnTo>
                  <a:pt x="1211678" y="2186674"/>
                </a:lnTo>
                <a:close/>
              </a:path>
              <a:path w="1451610" h="2203450">
                <a:moveTo>
                  <a:pt x="1115711" y="2186674"/>
                </a:moveTo>
                <a:lnTo>
                  <a:pt x="1060912" y="2186674"/>
                </a:lnTo>
                <a:lnTo>
                  <a:pt x="1060912" y="2203436"/>
                </a:lnTo>
                <a:lnTo>
                  <a:pt x="1115711" y="2203436"/>
                </a:lnTo>
                <a:lnTo>
                  <a:pt x="1115711" y="2186674"/>
                </a:lnTo>
                <a:close/>
              </a:path>
              <a:path w="1451610" h="2203450">
                <a:moveTo>
                  <a:pt x="1020018" y="2186674"/>
                </a:moveTo>
                <a:lnTo>
                  <a:pt x="965150" y="2186674"/>
                </a:lnTo>
                <a:lnTo>
                  <a:pt x="965150" y="2203436"/>
                </a:lnTo>
                <a:lnTo>
                  <a:pt x="1020018" y="2203436"/>
                </a:lnTo>
                <a:lnTo>
                  <a:pt x="1020018" y="2186674"/>
                </a:lnTo>
                <a:close/>
              </a:path>
              <a:path w="1451610" h="2203450">
                <a:moveTo>
                  <a:pt x="924051" y="2186674"/>
                </a:moveTo>
                <a:lnTo>
                  <a:pt x="869320" y="2186674"/>
                </a:lnTo>
                <a:lnTo>
                  <a:pt x="869320" y="2203436"/>
                </a:lnTo>
                <a:lnTo>
                  <a:pt x="924051" y="2203436"/>
                </a:lnTo>
                <a:lnTo>
                  <a:pt x="924051" y="2186674"/>
                </a:lnTo>
                <a:close/>
              </a:path>
              <a:path w="1451610" h="2203450">
                <a:moveTo>
                  <a:pt x="828289" y="2186674"/>
                </a:moveTo>
                <a:lnTo>
                  <a:pt x="773558" y="2186674"/>
                </a:lnTo>
                <a:lnTo>
                  <a:pt x="773558" y="2203436"/>
                </a:lnTo>
                <a:lnTo>
                  <a:pt x="828289" y="2203436"/>
                </a:lnTo>
                <a:lnTo>
                  <a:pt x="828289" y="2186674"/>
                </a:lnTo>
                <a:close/>
              </a:path>
              <a:path w="1451610" h="2203450">
                <a:moveTo>
                  <a:pt x="732322" y="2186674"/>
                </a:moveTo>
                <a:lnTo>
                  <a:pt x="677591" y="2186674"/>
                </a:lnTo>
                <a:lnTo>
                  <a:pt x="677591" y="2203436"/>
                </a:lnTo>
                <a:lnTo>
                  <a:pt x="732322" y="2203436"/>
                </a:lnTo>
                <a:lnTo>
                  <a:pt x="732322" y="2186674"/>
                </a:lnTo>
                <a:close/>
              </a:path>
              <a:path w="1451610" h="2203450">
                <a:moveTo>
                  <a:pt x="636697" y="2186674"/>
                </a:moveTo>
                <a:lnTo>
                  <a:pt x="581967" y="2186674"/>
                </a:lnTo>
                <a:lnTo>
                  <a:pt x="581967" y="2203436"/>
                </a:lnTo>
                <a:lnTo>
                  <a:pt x="636697" y="2203436"/>
                </a:lnTo>
                <a:lnTo>
                  <a:pt x="636697" y="2186674"/>
                </a:lnTo>
                <a:close/>
              </a:path>
              <a:path w="1451610" h="2203450">
                <a:moveTo>
                  <a:pt x="540730" y="2186674"/>
                </a:moveTo>
                <a:lnTo>
                  <a:pt x="486000" y="2186674"/>
                </a:lnTo>
                <a:lnTo>
                  <a:pt x="486000" y="2203436"/>
                </a:lnTo>
                <a:lnTo>
                  <a:pt x="540730" y="2203436"/>
                </a:lnTo>
                <a:lnTo>
                  <a:pt x="540730" y="2186674"/>
                </a:lnTo>
                <a:close/>
              </a:path>
              <a:path w="1451610" h="2203450">
                <a:moveTo>
                  <a:pt x="444900" y="2186674"/>
                </a:moveTo>
                <a:lnTo>
                  <a:pt x="390170" y="2186674"/>
                </a:lnTo>
                <a:lnTo>
                  <a:pt x="390170" y="2203436"/>
                </a:lnTo>
                <a:lnTo>
                  <a:pt x="444900" y="2203436"/>
                </a:lnTo>
                <a:lnTo>
                  <a:pt x="444900" y="2186674"/>
                </a:lnTo>
                <a:close/>
              </a:path>
              <a:path w="1451610" h="2203450">
                <a:moveTo>
                  <a:pt x="349139" y="2186674"/>
                </a:moveTo>
                <a:lnTo>
                  <a:pt x="294408" y="2186674"/>
                </a:lnTo>
                <a:lnTo>
                  <a:pt x="294408" y="2203436"/>
                </a:lnTo>
                <a:lnTo>
                  <a:pt x="349139" y="2203436"/>
                </a:lnTo>
                <a:lnTo>
                  <a:pt x="349139" y="2186674"/>
                </a:lnTo>
                <a:close/>
              </a:path>
              <a:path w="1451610" h="2203450">
                <a:moveTo>
                  <a:pt x="253309" y="2186674"/>
                </a:moveTo>
                <a:lnTo>
                  <a:pt x="198441" y="2186674"/>
                </a:lnTo>
                <a:lnTo>
                  <a:pt x="198441" y="2203436"/>
                </a:lnTo>
                <a:lnTo>
                  <a:pt x="253309" y="2203436"/>
                </a:lnTo>
                <a:lnTo>
                  <a:pt x="253309" y="2186674"/>
                </a:lnTo>
                <a:close/>
              </a:path>
              <a:path w="1451610" h="2203450">
                <a:moveTo>
                  <a:pt x="157342" y="2186674"/>
                </a:moveTo>
                <a:lnTo>
                  <a:pt x="102611" y="2186674"/>
                </a:lnTo>
                <a:lnTo>
                  <a:pt x="102611" y="2203436"/>
                </a:lnTo>
                <a:lnTo>
                  <a:pt x="157342" y="2203436"/>
                </a:lnTo>
                <a:lnTo>
                  <a:pt x="157342" y="2186674"/>
                </a:lnTo>
                <a:close/>
              </a:path>
            </a:pathLst>
          </a:custGeom>
          <a:solidFill>
            <a:srgbClr val="171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20101" y="2330497"/>
            <a:ext cx="3101605" cy="3069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621916" y="3765169"/>
            <a:ext cx="239522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Unit fungsional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komputer</a:t>
            </a:r>
            <a:endParaRPr sz="1800">
              <a:latin typeface="Calibri"/>
              <a:cs typeface="Calibri"/>
            </a:endParaRPr>
          </a:p>
          <a:p>
            <a:pPr marL="4445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Sumber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Stallings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(1996)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169278" y="5441899"/>
            <a:ext cx="159004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Proses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komputer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81000" y="457200"/>
            <a:ext cx="8305800" cy="838200"/>
          </a:xfrm>
          <a:custGeom>
            <a:avLst/>
            <a:gdLst/>
            <a:ahLst/>
            <a:cxnLst/>
            <a:rect l="l" t="t" r="r" b="b"/>
            <a:pathLst>
              <a:path w="830580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8166100" y="0"/>
                </a:lnTo>
                <a:lnTo>
                  <a:pt x="8210279" y="7116"/>
                </a:lnTo>
                <a:lnTo>
                  <a:pt x="8248631" y="26936"/>
                </a:lnTo>
                <a:lnTo>
                  <a:pt x="8278863" y="57168"/>
                </a:lnTo>
                <a:lnTo>
                  <a:pt x="8298683" y="95520"/>
                </a:lnTo>
                <a:lnTo>
                  <a:pt x="8305800" y="139700"/>
                </a:lnTo>
                <a:lnTo>
                  <a:pt x="8305800" y="698500"/>
                </a:lnTo>
                <a:lnTo>
                  <a:pt x="8298683" y="742679"/>
                </a:lnTo>
                <a:lnTo>
                  <a:pt x="8278863" y="781031"/>
                </a:lnTo>
                <a:lnTo>
                  <a:pt x="8248631" y="811263"/>
                </a:lnTo>
                <a:lnTo>
                  <a:pt x="8210279" y="831083"/>
                </a:lnTo>
                <a:lnTo>
                  <a:pt x="816610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67941"/>
            <a:ext cx="98806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Inp</a:t>
            </a:r>
            <a:r>
              <a:rPr sz="2200" b="1" spc="-15" dirty="0">
                <a:latin typeface="Calibri"/>
                <a:cs typeface="Calibri"/>
              </a:rPr>
              <a:t>u</a:t>
            </a:r>
            <a:r>
              <a:rPr sz="2200" b="1" spc="-5" dirty="0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04238"/>
            <a:ext cx="8064500" cy="384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ts val="2400"/>
              </a:lnSpc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10" dirty="0">
                <a:latin typeface="Calibri"/>
                <a:cs typeface="Calibri"/>
              </a:rPr>
              <a:t>Informasi yang </a:t>
            </a:r>
            <a:r>
              <a:rPr sz="2000" spc="-5" dirty="0">
                <a:latin typeface="Calibri"/>
                <a:cs typeface="Calibri"/>
              </a:rPr>
              <a:t>diinputkan </a:t>
            </a:r>
            <a:r>
              <a:rPr sz="2000" dirty="0">
                <a:latin typeface="Calibri"/>
                <a:cs typeface="Calibri"/>
              </a:rPr>
              <a:t>pengguna </a:t>
            </a:r>
            <a:r>
              <a:rPr sz="2000" spc="-5" dirty="0">
                <a:latin typeface="Calibri"/>
                <a:cs typeface="Calibri"/>
              </a:rPr>
              <a:t>dapat </a:t>
            </a:r>
            <a:r>
              <a:rPr sz="2000" dirty="0">
                <a:latin typeface="Calibri"/>
                <a:cs typeface="Calibri"/>
              </a:rPr>
              <a:t>berupa </a:t>
            </a:r>
            <a:r>
              <a:rPr sz="2000" spc="-15" dirty="0">
                <a:latin typeface="Calibri"/>
                <a:cs typeface="Calibri"/>
              </a:rPr>
              <a:t>data </a:t>
            </a:r>
            <a:r>
              <a:rPr sz="2000" spc="-10" dirty="0">
                <a:latin typeface="Calibri"/>
                <a:cs typeface="Calibri"/>
              </a:rPr>
              <a:t>atau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instruksi.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64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Memory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ts val="2395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Memori </a:t>
            </a:r>
            <a:r>
              <a:rPr sz="2000" spc="-5" dirty="0">
                <a:latin typeface="Calibri"/>
                <a:cs typeface="Calibri"/>
              </a:rPr>
              <a:t>primer dan memori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sekunder.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6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Arithmetic </a:t>
            </a:r>
            <a:r>
              <a:rPr sz="2200" b="1" spc="-10" dirty="0">
                <a:latin typeface="Calibri"/>
                <a:cs typeface="Calibri"/>
              </a:rPr>
              <a:t>dan </a:t>
            </a:r>
            <a:r>
              <a:rPr sz="2200" b="1" spc="-5" dirty="0">
                <a:latin typeface="Calibri"/>
                <a:cs typeface="Calibri"/>
              </a:rPr>
              <a:t>Logic Unit </a:t>
            </a:r>
            <a:r>
              <a:rPr sz="2200" b="1" spc="-15" dirty="0">
                <a:latin typeface="Calibri"/>
                <a:cs typeface="Calibri"/>
              </a:rPr>
              <a:t>(ALU)</a:t>
            </a:r>
            <a:endParaRPr sz="2200">
              <a:latin typeface="Calibri"/>
              <a:cs typeface="Calibri"/>
            </a:endParaRPr>
          </a:p>
          <a:p>
            <a:pPr marL="756285" marR="5080" lvl="1" indent="-286385">
              <a:lnSpc>
                <a:spcPts val="1920"/>
              </a:lnSpc>
              <a:spcBef>
                <a:spcPts val="47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Bagian </a:t>
            </a:r>
            <a:r>
              <a:rPr sz="2000" spc="-5" dirty="0">
                <a:latin typeface="Calibri"/>
                <a:cs typeface="Calibri"/>
              </a:rPr>
              <a:t>dari </a:t>
            </a:r>
            <a:r>
              <a:rPr sz="2000" spc="-30" dirty="0">
                <a:latin typeface="Calibri"/>
                <a:cs typeface="Calibri"/>
              </a:rPr>
              <a:t>prosesor,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bertugas </a:t>
            </a:r>
            <a:r>
              <a:rPr sz="2000" spc="-10" dirty="0">
                <a:latin typeface="Calibri"/>
                <a:cs typeface="Calibri"/>
              </a:rPr>
              <a:t>melakukan operasi aritmatika </a:t>
            </a:r>
            <a:r>
              <a:rPr sz="2000" spc="-5" dirty="0">
                <a:latin typeface="Calibri"/>
                <a:cs typeface="Calibri"/>
              </a:rPr>
              <a:t>(+, -,  dsb) dan </a:t>
            </a:r>
            <a:r>
              <a:rPr sz="2000" spc="-10" dirty="0">
                <a:latin typeface="Calibri"/>
                <a:cs typeface="Calibri"/>
              </a:rPr>
              <a:t>operasi </a:t>
            </a:r>
            <a:r>
              <a:rPr sz="2000" spc="-5" dirty="0">
                <a:latin typeface="Calibri"/>
                <a:cs typeface="Calibri"/>
              </a:rPr>
              <a:t>logika </a:t>
            </a:r>
            <a:r>
              <a:rPr sz="2000" dirty="0">
                <a:latin typeface="Calibri"/>
                <a:cs typeface="Calibri"/>
              </a:rPr>
              <a:t>(&gt;, </a:t>
            </a:r>
            <a:r>
              <a:rPr sz="2000" spc="-5" dirty="0">
                <a:latin typeface="Calibri"/>
                <a:cs typeface="Calibri"/>
              </a:rPr>
              <a:t>&lt;,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dsb).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Output</a:t>
            </a:r>
            <a:endParaRPr sz="2200">
              <a:latin typeface="Calibri"/>
              <a:cs typeface="Calibri"/>
            </a:endParaRPr>
          </a:p>
          <a:p>
            <a:pPr marL="756285" marR="481330" lvl="1" indent="-286385">
              <a:lnSpc>
                <a:spcPct val="8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Output adalah </a:t>
            </a:r>
            <a:r>
              <a:rPr sz="2000" spc="-10" dirty="0">
                <a:latin typeface="Calibri"/>
                <a:cs typeface="Calibri"/>
              </a:rPr>
              <a:t>lawan </a:t>
            </a:r>
            <a:r>
              <a:rPr sz="2000" spc="-5" dirty="0">
                <a:latin typeface="Calibri"/>
                <a:cs typeface="Calibri"/>
              </a:rPr>
              <a:t>dari </a:t>
            </a:r>
            <a:r>
              <a:rPr sz="2000" dirty="0">
                <a:latin typeface="Calibri"/>
                <a:cs typeface="Calibri"/>
              </a:rPr>
              <a:t>input. </a:t>
            </a:r>
            <a:r>
              <a:rPr sz="2000" spc="-10" dirty="0">
                <a:latin typeface="Calibri"/>
                <a:cs typeface="Calibri"/>
              </a:rPr>
              <a:t>Fungsinya </a:t>
            </a:r>
            <a:r>
              <a:rPr sz="2000" dirty="0">
                <a:latin typeface="Calibri"/>
                <a:cs typeface="Calibri"/>
              </a:rPr>
              <a:t>adalah </a:t>
            </a:r>
            <a:r>
              <a:rPr sz="2000" spc="-5" dirty="0">
                <a:latin typeface="Calibri"/>
                <a:cs typeface="Calibri"/>
              </a:rPr>
              <a:t>untuk mengirim  </a:t>
            </a:r>
            <a:r>
              <a:rPr sz="2000" spc="-10" dirty="0">
                <a:latin typeface="Calibri"/>
                <a:cs typeface="Calibri"/>
              </a:rPr>
              <a:t>informasi </a:t>
            </a:r>
            <a:r>
              <a:rPr sz="2000" spc="-30" dirty="0">
                <a:latin typeface="Calibri"/>
                <a:cs typeface="Calibri"/>
              </a:rPr>
              <a:t>ke </a:t>
            </a:r>
            <a:r>
              <a:rPr sz="2000" spc="-5" dirty="0">
                <a:latin typeface="Calibri"/>
                <a:cs typeface="Calibri"/>
              </a:rPr>
              <a:t>dunia </a:t>
            </a:r>
            <a:r>
              <a:rPr sz="2000" dirty="0">
                <a:latin typeface="Calibri"/>
                <a:cs typeface="Calibri"/>
              </a:rPr>
              <a:t>luar/ </a:t>
            </a:r>
            <a:r>
              <a:rPr sz="2000" spc="-30" dirty="0">
                <a:latin typeface="Calibri"/>
                <a:cs typeface="Calibri"/>
              </a:rPr>
              <a:t>ke </a:t>
            </a:r>
            <a:r>
              <a:rPr sz="2000" dirty="0">
                <a:latin typeface="Calibri"/>
                <a:cs typeface="Calibri"/>
              </a:rPr>
              <a:t>pengguna </a:t>
            </a:r>
            <a:r>
              <a:rPr sz="2000" spc="-10" dirty="0">
                <a:latin typeface="Calibri"/>
                <a:cs typeface="Calibri"/>
              </a:rPr>
              <a:t>yang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membutuhkan.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6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5" dirty="0">
                <a:latin typeface="Calibri"/>
                <a:cs typeface="Calibri"/>
              </a:rPr>
              <a:t>Control</a:t>
            </a:r>
            <a:endParaRPr sz="2200">
              <a:latin typeface="Calibri"/>
              <a:cs typeface="Calibri"/>
            </a:endParaRPr>
          </a:p>
          <a:p>
            <a:pPr marL="756285" marR="232410" lvl="1" indent="-286385">
              <a:lnSpc>
                <a:spcPct val="801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Unit </a:t>
            </a:r>
            <a:r>
              <a:rPr sz="2000" spc="-15" dirty="0">
                <a:latin typeface="Calibri"/>
                <a:cs typeface="Calibri"/>
              </a:rPr>
              <a:t>control </a:t>
            </a:r>
            <a:r>
              <a:rPr sz="2000" spc="-10" dirty="0">
                <a:latin typeface="Calibri"/>
                <a:cs typeface="Calibri"/>
              </a:rPr>
              <a:t>mengkoordinasikan </a:t>
            </a:r>
            <a:r>
              <a:rPr sz="2000" spc="-5" dirty="0">
                <a:latin typeface="Calibri"/>
                <a:cs typeface="Calibri"/>
              </a:rPr>
              <a:t>semua </a:t>
            </a:r>
            <a:r>
              <a:rPr sz="2000" dirty="0">
                <a:latin typeface="Calibri"/>
                <a:cs typeface="Calibri"/>
              </a:rPr>
              <a:t>unit </a:t>
            </a:r>
            <a:r>
              <a:rPr sz="2000" spc="-10" dirty="0">
                <a:latin typeface="Calibri"/>
                <a:cs typeface="Calibri"/>
              </a:rPr>
              <a:t>lainnya, bagaikan sistem  </a:t>
            </a:r>
            <a:r>
              <a:rPr sz="2000" spc="-15" dirty="0">
                <a:latin typeface="Calibri"/>
                <a:cs typeface="Calibri"/>
              </a:rPr>
              <a:t>saraf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mengendalikan </a:t>
            </a:r>
            <a:r>
              <a:rPr sz="2000" spc="-15" dirty="0">
                <a:latin typeface="Calibri"/>
                <a:cs typeface="Calibri"/>
              </a:rPr>
              <a:t>pergerakan </a:t>
            </a:r>
            <a:r>
              <a:rPr sz="2000" dirty="0">
                <a:latin typeface="Calibri"/>
                <a:cs typeface="Calibri"/>
              </a:rPr>
              <a:t>manusia </a:t>
            </a:r>
            <a:r>
              <a:rPr sz="2000" spc="-5" dirty="0">
                <a:latin typeface="Calibri"/>
                <a:cs typeface="Calibri"/>
              </a:rPr>
              <a:t>dengan </a:t>
            </a:r>
            <a:r>
              <a:rPr sz="2000" dirty="0">
                <a:latin typeface="Calibri"/>
                <a:cs typeface="Calibri"/>
              </a:rPr>
              <a:t>mengirim  </a:t>
            </a:r>
            <a:r>
              <a:rPr sz="2000" spc="-15" dirty="0">
                <a:latin typeface="Calibri"/>
                <a:cs typeface="Calibri"/>
              </a:rPr>
              <a:t>sinyal </a:t>
            </a:r>
            <a:r>
              <a:rPr sz="2000" spc="-10" dirty="0">
                <a:latin typeface="Calibri"/>
                <a:cs typeface="Calibri"/>
              </a:rPr>
              <a:t>perintah </a:t>
            </a:r>
            <a:r>
              <a:rPr sz="2000" spc="-5" dirty="0">
                <a:latin typeface="Calibri"/>
                <a:cs typeface="Calibri"/>
              </a:rPr>
              <a:t>dan </a:t>
            </a:r>
            <a:r>
              <a:rPr sz="2000" spc="-10" dirty="0">
                <a:latin typeface="Calibri"/>
                <a:cs typeface="Calibri"/>
              </a:rPr>
              <a:t>mendeteksi rangsangan/ keadaan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alatnya.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6255">
              <a:lnSpc>
                <a:spcPct val="100000"/>
              </a:lnSpc>
            </a:pPr>
            <a:r>
              <a:rPr spc="-275" dirty="0"/>
              <a:t>T</a:t>
            </a:r>
            <a:r>
              <a:rPr spc="-5" dirty="0"/>
              <a:t>uju</a:t>
            </a:r>
            <a:r>
              <a:rPr spc="10" dirty="0"/>
              <a:t>a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773"/>
            <a:ext cx="8046720" cy="3122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Setelah mengikuti </a:t>
            </a:r>
            <a:r>
              <a:rPr sz="3200" spc="-5" dirty="0">
                <a:latin typeface="Calibri"/>
                <a:cs typeface="Calibri"/>
              </a:rPr>
              <a:t>perkuliahan ini,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Mahasiswa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diharapkan </a:t>
            </a:r>
            <a:r>
              <a:rPr sz="3200" spc="-10" dirty="0">
                <a:latin typeface="Calibri"/>
                <a:cs typeface="Calibri"/>
              </a:rPr>
              <a:t>dapat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Memahami </a:t>
            </a:r>
            <a:r>
              <a:rPr sz="3200" spc="-20" dirty="0">
                <a:latin typeface="Calibri"/>
                <a:cs typeface="Calibri"/>
              </a:rPr>
              <a:t>sistem </a:t>
            </a:r>
            <a:r>
              <a:rPr sz="3200" spc="-5" dirty="0">
                <a:latin typeface="Calibri"/>
                <a:cs typeface="Calibri"/>
              </a:rPr>
              <a:t>dan fungsi </a:t>
            </a:r>
            <a:r>
              <a:rPr sz="3200" spc="-25" dirty="0">
                <a:latin typeface="Calibri"/>
                <a:cs typeface="Calibri"/>
              </a:rPr>
              <a:t>komputer </a:t>
            </a:r>
            <a:r>
              <a:rPr sz="3200" spc="-5" dirty="0">
                <a:latin typeface="Calibri"/>
                <a:cs typeface="Calibri"/>
              </a:rPr>
              <a:t>dalam  </a:t>
            </a:r>
            <a:r>
              <a:rPr sz="3200" spc="-15" dirty="0">
                <a:latin typeface="Calibri"/>
                <a:cs typeface="Calibri"/>
              </a:rPr>
              <a:t>kehidupan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intelektual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Menjelaskan </a:t>
            </a:r>
            <a:r>
              <a:rPr sz="3200" spc="-15" dirty="0">
                <a:latin typeface="Calibri"/>
                <a:cs typeface="Calibri"/>
              </a:rPr>
              <a:t>sistem </a:t>
            </a:r>
            <a:r>
              <a:rPr sz="3200" dirty="0">
                <a:latin typeface="Calibri"/>
                <a:cs typeface="Calibri"/>
              </a:rPr>
              <a:t>dan </a:t>
            </a:r>
            <a:r>
              <a:rPr sz="3200" spc="-5" dirty="0">
                <a:latin typeface="Calibri"/>
                <a:cs typeface="Calibri"/>
              </a:rPr>
              <a:t>fungsi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komputer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dalam </a:t>
            </a:r>
            <a:r>
              <a:rPr sz="3200" spc="-15" dirty="0">
                <a:latin typeface="Calibri"/>
                <a:cs typeface="Calibri"/>
              </a:rPr>
              <a:t>kehidupan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intelektual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457200"/>
            <a:ext cx="8305800" cy="838200"/>
          </a:xfrm>
          <a:custGeom>
            <a:avLst/>
            <a:gdLst/>
            <a:ahLst/>
            <a:cxnLst/>
            <a:rect l="l" t="t" r="r" b="b"/>
            <a:pathLst>
              <a:path w="830580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8166100" y="0"/>
                </a:lnTo>
                <a:lnTo>
                  <a:pt x="8210279" y="7116"/>
                </a:lnTo>
                <a:lnTo>
                  <a:pt x="8248631" y="26936"/>
                </a:lnTo>
                <a:lnTo>
                  <a:pt x="8278863" y="57168"/>
                </a:lnTo>
                <a:lnTo>
                  <a:pt x="8298683" y="95520"/>
                </a:lnTo>
                <a:lnTo>
                  <a:pt x="8305800" y="139700"/>
                </a:lnTo>
                <a:lnTo>
                  <a:pt x="8305800" y="698500"/>
                </a:lnTo>
                <a:lnTo>
                  <a:pt x="8298683" y="742679"/>
                </a:lnTo>
                <a:lnTo>
                  <a:pt x="8278863" y="781031"/>
                </a:lnTo>
                <a:lnTo>
                  <a:pt x="8248631" y="811263"/>
                </a:lnTo>
                <a:lnTo>
                  <a:pt x="8210279" y="831083"/>
                </a:lnTo>
                <a:lnTo>
                  <a:pt x="816610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0585">
              <a:lnSpc>
                <a:spcPct val="100000"/>
              </a:lnSpc>
            </a:pPr>
            <a:r>
              <a:rPr sz="4400" spc="-15" dirty="0"/>
              <a:t>Operasi </a:t>
            </a:r>
            <a:r>
              <a:rPr sz="4400" dirty="0"/>
              <a:t>- </a:t>
            </a:r>
            <a:r>
              <a:rPr sz="4400" spc="-20" dirty="0"/>
              <a:t>Data</a:t>
            </a:r>
            <a:r>
              <a:rPr sz="4400" spc="-35" dirty="0"/>
              <a:t> </a:t>
            </a:r>
            <a:r>
              <a:rPr sz="4400" spc="-15" dirty="0"/>
              <a:t>movement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33400" y="1371574"/>
            <a:ext cx="3802888" cy="4786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3501" y="1880984"/>
            <a:ext cx="3528949" cy="4167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05983" y="1551178"/>
            <a:ext cx="289115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Misalnya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5" dirty="0">
                <a:latin typeface="Calibri"/>
                <a:cs typeface="Calibri"/>
              </a:rPr>
              <a:t>Upload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Download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457200"/>
            <a:ext cx="8305800" cy="838200"/>
          </a:xfrm>
          <a:custGeom>
            <a:avLst/>
            <a:gdLst/>
            <a:ahLst/>
            <a:cxnLst/>
            <a:rect l="l" t="t" r="r" b="b"/>
            <a:pathLst>
              <a:path w="830580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8166100" y="0"/>
                </a:lnTo>
                <a:lnTo>
                  <a:pt x="8210279" y="7116"/>
                </a:lnTo>
                <a:lnTo>
                  <a:pt x="8248631" y="26936"/>
                </a:lnTo>
                <a:lnTo>
                  <a:pt x="8278863" y="57168"/>
                </a:lnTo>
                <a:lnTo>
                  <a:pt x="8298683" y="95520"/>
                </a:lnTo>
                <a:lnTo>
                  <a:pt x="8305800" y="139700"/>
                </a:lnTo>
                <a:lnTo>
                  <a:pt x="8305800" y="698500"/>
                </a:lnTo>
                <a:lnTo>
                  <a:pt x="8298683" y="742679"/>
                </a:lnTo>
                <a:lnTo>
                  <a:pt x="8278863" y="781031"/>
                </a:lnTo>
                <a:lnTo>
                  <a:pt x="8248631" y="811263"/>
                </a:lnTo>
                <a:lnTo>
                  <a:pt x="8210279" y="831083"/>
                </a:lnTo>
                <a:lnTo>
                  <a:pt x="816610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1975">
              <a:lnSpc>
                <a:spcPct val="100000"/>
              </a:lnSpc>
            </a:pPr>
            <a:r>
              <a:rPr sz="4400" spc="-10" dirty="0"/>
              <a:t>Operasi </a:t>
            </a:r>
            <a:r>
              <a:rPr sz="4400" dirty="0"/>
              <a:t>-</a:t>
            </a:r>
            <a:r>
              <a:rPr sz="4400" spc="-95" dirty="0"/>
              <a:t> </a:t>
            </a:r>
            <a:r>
              <a:rPr sz="4400" spc="-20" dirty="0"/>
              <a:t>Storage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447774"/>
            <a:ext cx="3714750" cy="4805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35373" y="1473961"/>
            <a:ext cx="446024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Misalnya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Download </a:t>
            </a:r>
            <a:r>
              <a:rPr sz="1800" spc="-15" dirty="0">
                <a:latin typeface="Calibri"/>
                <a:cs typeface="Calibri"/>
              </a:rPr>
              <a:t>data </a:t>
            </a:r>
            <a:r>
              <a:rPr sz="1800" spc="-5" dirty="0">
                <a:latin typeface="Calibri"/>
                <a:cs typeface="Calibri"/>
              </a:rPr>
              <a:t>yang disimpan di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7623" y="2000199"/>
            <a:ext cx="3946905" cy="3643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457200"/>
            <a:ext cx="8305800" cy="838200"/>
          </a:xfrm>
          <a:custGeom>
            <a:avLst/>
            <a:gdLst/>
            <a:ahLst/>
            <a:cxnLst/>
            <a:rect l="l" t="t" r="r" b="b"/>
            <a:pathLst>
              <a:path w="830580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8166100" y="0"/>
                </a:lnTo>
                <a:lnTo>
                  <a:pt x="8210279" y="7116"/>
                </a:lnTo>
                <a:lnTo>
                  <a:pt x="8248631" y="26936"/>
                </a:lnTo>
                <a:lnTo>
                  <a:pt x="8278863" y="57168"/>
                </a:lnTo>
                <a:lnTo>
                  <a:pt x="8298683" y="95520"/>
                </a:lnTo>
                <a:lnTo>
                  <a:pt x="8305800" y="139700"/>
                </a:lnTo>
                <a:lnTo>
                  <a:pt x="8305800" y="698500"/>
                </a:lnTo>
                <a:lnTo>
                  <a:pt x="8298683" y="742679"/>
                </a:lnTo>
                <a:lnTo>
                  <a:pt x="8278863" y="781031"/>
                </a:lnTo>
                <a:lnTo>
                  <a:pt x="8248631" y="811263"/>
                </a:lnTo>
                <a:lnTo>
                  <a:pt x="8210279" y="831083"/>
                </a:lnTo>
                <a:lnTo>
                  <a:pt x="816610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/>
              <a:t>Operasi </a:t>
            </a:r>
            <a:r>
              <a:rPr sz="4000" spc="-5" dirty="0"/>
              <a:t>- </a:t>
            </a:r>
            <a:r>
              <a:rPr sz="4000" spc="-15" dirty="0"/>
              <a:t>Processing </a:t>
            </a:r>
            <a:r>
              <a:rPr sz="4000" spc="-20" dirty="0"/>
              <a:t>from/to</a:t>
            </a:r>
            <a:r>
              <a:rPr sz="4000" spc="80" dirty="0"/>
              <a:t> </a:t>
            </a:r>
            <a:r>
              <a:rPr sz="4000" spc="-35" dirty="0"/>
              <a:t>storage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57162" y="1571599"/>
            <a:ext cx="3857625" cy="4747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25592" y="1397761"/>
            <a:ext cx="347154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Misalnya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5" dirty="0">
                <a:latin typeface="Calibri"/>
                <a:cs typeface="Calibri"/>
              </a:rPr>
              <a:t>Updating bank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transaction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0498" y="2143125"/>
            <a:ext cx="4310126" cy="2433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457200"/>
            <a:ext cx="8305800" cy="838200"/>
          </a:xfrm>
          <a:custGeom>
            <a:avLst/>
            <a:gdLst/>
            <a:ahLst/>
            <a:cxnLst/>
            <a:rect l="l" t="t" r="r" b="b"/>
            <a:pathLst>
              <a:path w="830580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8166100" y="0"/>
                </a:lnTo>
                <a:lnTo>
                  <a:pt x="8210279" y="7116"/>
                </a:lnTo>
                <a:lnTo>
                  <a:pt x="8248631" y="26936"/>
                </a:lnTo>
                <a:lnTo>
                  <a:pt x="8278863" y="57168"/>
                </a:lnTo>
                <a:lnTo>
                  <a:pt x="8298683" y="95520"/>
                </a:lnTo>
                <a:lnTo>
                  <a:pt x="8305800" y="139700"/>
                </a:lnTo>
                <a:lnTo>
                  <a:pt x="8305800" y="698500"/>
                </a:lnTo>
                <a:lnTo>
                  <a:pt x="8298683" y="742679"/>
                </a:lnTo>
                <a:lnTo>
                  <a:pt x="8278863" y="781031"/>
                </a:lnTo>
                <a:lnTo>
                  <a:pt x="8248631" y="811263"/>
                </a:lnTo>
                <a:lnTo>
                  <a:pt x="8210279" y="831083"/>
                </a:lnTo>
                <a:lnTo>
                  <a:pt x="816610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ct val="100000"/>
              </a:lnSpc>
            </a:pPr>
            <a:r>
              <a:rPr spc="-15" dirty="0"/>
              <a:t>Operasi </a:t>
            </a:r>
            <a:r>
              <a:rPr dirty="0"/>
              <a:t>- </a:t>
            </a:r>
            <a:r>
              <a:rPr spc="-10" dirty="0"/>
              <a:t>Processing </a:t>
            </a:r>
            <a:r>
              <a:rPr spc="-15" dirty="0"/>
              <a:t>from </a:t>
            </a:r>
            <a:r>
              <a:rPr spc="-30" dirty="0"/>
              <a:t>storage </a:t>
            </a:r>
            <a:r>
              <a:rPr spc="-25" dirty="0"/>
              <a:t>to</a:t>
            </a:r>
            <a:r>
              <a:rPr spc="-10" dirty="0"/>
              <a:t> </a:t>
            </a:r>
            <a:r>
              <a:rPr dirty="0"/>
              <a:t>I/O</a:t>
            </a:r>
          </a:p>
        </p:txBody>
      </p:sp>
      <p:sp>
        <p:nvSpPr>
          <p:cNvPr id="3" name="object 3"/>
          <p:cNvSpPr/>
          <p:nvPr/>
        </p:nvSpPr>
        <p:spPr>
          <a:xfrm>
            <a:off x="285724" y="1495374"/>
            <a:ext cx="3623310" cy="4576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25009" y="1473961"/>
            <a:ext cx="35064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Misalnya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Printing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bank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transaction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0498" y="2071623"/>
            <a:ext cx="3694176" cy="3694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457200"/>
            <a:ext cx="8305800" cy="838200"/>
          </a:xfrm>
          <a:custGeom>
            <a:avLst/>
            <a:gdLst/>
            <a:ahLst/>
            <a:cxnLst/>
            <a:rect l="l" t="t" r="r" b="b"/>
            <a:pathLst>
              <a:path w="830580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8166100" y="0"/>
                </a:lnTo>
                <a:lnTo>
                  <a:pt x="8210279" y="7116"/>
                </a:lnTo>
                <a:lnTo>
                  <a:pt x="8248631" y="26936"/>
                </a:lnTo>
                <a:lnTo>
                  <a:pt x="8278863" y="57168"/>
                </a:lnTo>
                <a:lnTo>
                  <a:pt x="8298683" y="95520"/>
                </a:lnTo>
                <a:lnTo>
                  <a:pt x="8305800" y="139700"/>
                </a:lnTo>
                <a:lnTo>
                  <a:pt x="8305800" y="698500"/>
                </a:lnTo>
                <a:lnTo>
                  <a:pt x="8298683" y="742679"/>
                </a:lnTo>
                <a:lnTo>
                  <a:pt x="8278863" y="781031"/>
                </a:lnTo>
                <a:lnTo>
                  <a:pt x="8248631" y="811263"/>
                </a:lnTo>
                <a:lnTo>
                  <a:pt x="8210279" y="831083"/>
                </a:lnTo>
                <a:lnTo>
                  <a:pt x="816610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069" y="475107"/>
            <a:ext cx="422973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Struktur </a:t>
            </a:r>
            <a:r>
              <a:rPr dirty="0"/>
              <a:t>- </a:t>
            </a:r>
            <a:r>
              <a:rPr spc="-5" dirty="0"/>
              <a:t>The</a:t>
            </a:r>
            <a:r>
              <a:rPr spc="-40" dirty="0"/>
              <a:t> </a:t>
            </a:r>
            <a:r>
              <a:rPr spc="-5" dirty="0"/>
              <a:t>CPU</a:t>
            </a:r>
          </a:p>
        </p:txBody>
      </p:sp>
      <p:sp>
        <p:nvSpPr>
          <p:cNvPr id="3" name="object 3"/>
          <p:cNvSpPr/>
          <p:nvPr/>
        </p:nvSpPr>
        <p:spPr>
          <a:xfrm>
            <a:off x="4075176" y="1648967"/>
            <a:ext cx="4735068" cy="4590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2928" y="1676400"/>
            <a:ext cx="4640072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2928" y="1676400"/>
            <a:ext cx="4640580" cy="4495800"/>
          </a:xfrm>
          <a:custGeom>
            <a:avLst/>
            <a:gdLst/>
            <a:ahLst/>
            <a:cxnLst/>
            <a:rect l="l" t="t" r="r" b="b"/>
            <a:pathLst>
              <a:path w="4640580" h="4495800">
                <a:moveTo>
                  <a:pt x="0" y="2247900"/>
                </a:moveTo>
                <a:lnTo>
                  <a:pt x="510" y="2200270"/>
                </a:lnTo>
                <a:lnTo>
                  <a:pt x="2035" y="2152882"/>
                </a:lnTo>
                <a:lnTo>
                  <a:pt x="4564" y="2105745"/>
                </a:lnTo>
                <a:lnTo>
                  <a:pt x="8087" y="2058869"/>
                </a:lnTo>
                <a:lnTo>
                  <a:pt x="12595" y="2012263"/>
                </a:lnTo>
                <a:lnTo>
                  <a:pt x="18076" y="1965939"/>
                </a:lnTo>
                <a:lnTo>
                  <a:pt x="24522" y="1919904"/>
                </a:lnTo>
                <a:lnTo>
                  <a:pt x="31921" y="1874170"/>
                </a:lnTo>
                <a:lnTo>
                  <a:pt x="40264" y="1828745"/>
                </a:lnTo>
                <a:lnTo>
                  <a:pt x="49541" y="1783639"/>
                </a:lnTo>
                <a:lnTo>
                  <a:pt x="59742" y="1738863"/>
                </a:lnTo>
                <a:lnTo>
                  <a:pt x="70857" y="1694426"/>
                </a:lnTo>
                <a:lnTo>
                  <a:pt x="82875" y="1650338"/>
                </a:lnTo>
                <a:lnTo>
                  <a:pt x="95786" y="1606608"/>
                </a:lnTo>
                <a:lnTo>
                  <a:pt x="109581" y="1563247"/>
                </a:lnTo>
                <a:lnTo>
                  <a:pt x="124250" y="1520263"/>
                </a:lnTo>
                <a:lnTo>
                  <a:pt x="139781" y="1477668"/>
                </a:lnTo>
                <a:lnTo>
                  <a:pt x="156166" y="1435469"/>
                </a:lnTo>
                <a:lnTo>
                  <a:pt x="173395" y="1393679"/>
                </a:lnTo>
                <a:lnTo>
                  <a:pt x="191456" y="1352305"/>
                </a:lnTo>
                <a:lnTo>
                  <a:pt x="210341" y="1311358"/>
                </a:lnTo>
                <a:lnTo>
                  <a:pt x="230038" y="1270847"/>
                </a:lnTo>
                <a:lnTo>
                  <a:pt x="250538" y="1230783"/>
                </a:lnTo>
                <a:lnTo>
                  <a:pt x="271832" y="1191175"/>
                </a:lnTo>
                <a:lnTo>
                  <a:pt x="293908" y="1152033"/>
                </a:lnTo>
                <a:lnTo>
                  <a:pt x="316756" y="1113366"/>
                </a:lnTo>
                <a:lnTo>
                  <a:pt x="340368" y="1075185"/>
                </a:lnTo>
                <a:lnTo>
                  <a:pt x="364732" y="1037499"/>
                </a:lnTo>
                <a:lnTo>
                  <a:pt x="389838" y="1000317"/>
                </a:lnTo>
                <a:lnTo>
                  <a:pt x="415677" y="963650"/>
                </a:lnTo>
                <a:lnTo>
                  <a:pt x="442239" y="927508"/>
                </a:lnTo>
                <a:lnTo>
                  <a:pt x="469513" y="891899"/>
                </a:lnTo>
                <a:lnTo>
                  <a:pt x="497489" y="856835"/>
                </a:lnTo>
                <a:lnTo>
                  <a:pt x="526157" y="822324"/>
                </a:lnTo>
                <a:lnTo>
                  <a:pt x="555507" y="788376"/>
                </a:lnTo>
                <a:lnTo>
                  <a:pt x="585530" y="755002"/>
                </a:lnTo>
                <a:lnTo>
                  <a:pt x="616214" y="722211"/>
                </a:lnTo>
                <a:lnTo>
                  <a:pt x="647551" y="690012"/>
                </a:lnTo>
                <a:lnTo>
                  <a:pt x="679529" y="658415"/>
                </a:lnTo>
                <a:lnTo>
                  <a:pt x="712139" y="627431"/>
                </a:lnTo>
                <a:lnTo>
                  <a:pt x="745371" y="597068"/>
                </a:lnTo>
                <a:lnTo>
                  <a:pt x="779214" y="567337"/>
                </a:lnTo>
                <a:lnTo>
                  <a:pt x="813659" y="538248"/>
                </a:lnTo>
                <a:lnTo>
                  <a:pt x="848696" y="509810"/>
                </a:lnTo>
                <a:lnTo>
                  <a:pt x="884314" y="482032"/>
                </a:lnTo>
                <a:lnTo>
                  <a:pt x="920504" y="454926"/>
                </a:lnTo>
                <a:lnTo>
                  <a:pt x="957255" y="428500"/>
                </a:lnTo>
                <a:lnTo>
                  <a:pt x="994557" y="402763"/>
                </a:lnTo>
                <a:lnTo>
                  <a:pt x="1032400" y="377727"/>
                </a:lnTo>
                <a:lnTo>
                  <a:pt x="1070775" y="353401"/>
                </a:lnTo>
                <a:lnTo>
                  <a:pt x="1109670" y="329794"/>
                </a:lnTo>
                <a:lnTo>
                  <a:pt x="1149077" y="306916"/>
                </a:lnTo>
                <a:lnTo>
                  <a:pt x="1188984" y="284777"/>
                </a:lnTo>
                <a:lnTo>
                  <a:pt x="1229383" y="263387"/>
                </a:lnTo>
                <a:lnTo>
                  <a:pt x="1270262" y="242756"/>
                </a:lnTo>
                <a:lnTo>
                  <a:pt x="1311612" y="222892"/>
                </a:lnTo>
                <a:lnTo>
                  <a:pt x="1353422" y="203807"/>
                </a:lnTo>
                <a:lnTo>
                  <a:pt x="1395684" y="185509"/>
                </a:lnTo>
                <a:lnTo>
                  <a:pt x="1438386" y="168009"/>
                </a:lnTo>
                <a:lnTo>
                  <a:pt x="1481518" y="151316"/>
                </a:lnTo>
                <a:lnTo>
                  <a:pt x="1525070" y="135440"/>
                </a:lnTo>
                <a:lnTo>
                  <a:pt x="1569034" y="120390"/>
                </a:lnTo>
                <a:lnTo>
                  <a:pt x="1613397" y="106178"/>
                </a:lnTo>
                <a:lnTo>
                  <a:pt x="1658150" y="92811"/>
                </a:lnTo>
                <a:lnTo>
                  <a:pt x="1703284" y="80301"/>
                </a:lnTo>
                <a:lnTo>
                  <a:pt x="1748788" y="68656"/>
                </a:lnTo>
                <a:lnTo>
                  <a:pt x="1794652" y="57887"/>
                </a:lnTo>
                <a:lnTo>
                  <a:pt x="1840865" y="48003"/>
                </a:lnTo>
                <a:lnTo>
                  <a:pt x="1887419" y="39014"/>
                </a:lnTo>
                <a:lnTo>
                  <a:pt x="1934302" y="30930"/>
                </a:lnTo>
                <a:lnTo>
                  <a:pt x="1981506" y="23760"/>
                </a:lnTo>
                <a:lnTo>
                  <a:pt x="2029019" y="17515"/>
                </a:lnTo>
                <a:lnTo>
                  <a:pt x="2076831" y="12204"/>
                </a:lnTo>
                <a:lnTo>
                  <a:pt x="2124933" y="7836"/>
                </a:lnTo>
                <a:lnTo>
                  <a:pt x="2173315" y="4422"/>
                </a:lnTo>
                <a:lnTo>
                  <a:pt x="2221966" y="1972"/>
                </a:lnTo>
                <a:lnTo>
                  <a:pt x="2270876" y="494"/>
                </a:lnTo>
                <a:lnTo>
                  <a:pt x="2320036" y="0"/>
                </a:lnTo>
                <a:lnTo>
                  <a:pt x="2369195" y="494"/>
                </a:lnTo>
                <a:lnTo>
                  <a:pt x="2418105" y="1972"/>
                </a:lnTo>
                <a:lnTo>
                  <a:pt x="2466756" y="4422"/>
                </a:lnTo>
                <a:lnTo>
                  <a:pt x="2515138" y="7836"/>
                </a:lnTo>
                <a:lnTo>
                  <a:pt x="2563240" y="12204"/>
                </a:lnTo>
                <a:lnTo>
                  <a:pt x="2611052" y="17515"/>
                </a:lnTo>
                <a:lnTo>
                  <a:pt x="2658565" y="23760"/>
                </a:lnTo>
                <a:lnTo>
                  <a:pt x="2705769" y="30930"/>
                </a:lnTo>
                <a:lnTo>
                  <a:pt x="2752652" y="39014"/>
                </a:lnTo>
                <a:lnTo>
                  <a:pt x="2799206" y="48003"/>
                </a:lnTo>
                <a:lnTo>
                  <a:pt x="2845419" y="57887"/>
                </a:lnTo>
                <a:lnTo>
                  <a:pt x="2891283" y="68656"/>
                </a:lnTo>
                <a:lnTo>
                  <a:pt x="2936787" y="80301"/>
                </a:lnTo>
                <a:lnTo>
                  <a:pt x="2981921" y="92811"/>
                </a:lnTo>
                <a:lnTo>
                  <a:pt x="3026674" y="106178"/>
                </a:lnTo>
                <a:lnTo>
                  <a:pt x="3071037" y="120390"/>
                </a:lnTo>
                <a:lnTo>
                  <a:pt x="3115001" y="135440"/>
                </a:lnTo>
                <a:lnTo>
                  <a:pt x="3158553" y="151316"/>
                </a:lnTo>
                <a:lnTo>
                  <a:pt x="3201685" y="168009"/>
                </a:lnTo>
                <a:lnTo>
                  <a:pt x="3244387" y="185509"/>
                </a:lnTo>
                <a:lnTo>
                  <a:pt x="3286649" y="203807"/>
                </a:lnTo>
                <a:lnTo>
                  <a:pt x="3328459" y="222892"/>
                </a:lnTo>
                <a:lnTo>
                  <a:pt x="3369809" y="242756"/>
                </a:lnTo>
                <a:lnTo>
                  <a:pt x="3410688" y="263387"/>
                </a:lnTo>
                <a:lnTo>
                  <a:pt x="3451087" y="284777"/>
                </a:lnTo>
                <a:lnTo>
                  <a:pt x="3490994" y="306916"/>
                </a:lnTo>
                <a:lnTo>
                  <a:pt x="3530401" y="329794"/>
                </a:lnTo>
                <a:lnTo>
                  <a:pt x="3569296" y="353401"/>
                </a:lnTo>
                <a:lnTo>
                  <a:pt x="3607671" y="377727"/>
                </a:lnTo>
                <a:lnTo>
                  <a:pt x="3645514" y="402763"/>
                </a:lnTo>
                <a:lnTo>
                  <a:pt x="3682816" y="428500"/>
                </a:lnTo>
                <a:lnTo>
                  <a:pt x="3719567" y="454926"/>
                </a:lnTo>
                <a:lnTo>
                  <a:pt x="3755757" y="482032"/>
                </a:lnTo>
                <a:lnTo>
                  <a:pt x="3791375" y="509810"/>
                </a:lnTo>
                <a:lnTo>
                  <a:pt x="3826412" y="538248"/>
                </a:lnTo>
                <a:lnTo>
                  <a:pt x="3860857" y="567337"/>
                </a:lnTo>
                <a:lnTo>
                  <a:pt x="3894700" y="597068"/>
                </a:lnTo>
                <a:lnTo>
                  <a:pt x="3927932" y="627431"/>
                </a:lnTo>
                <a:lnTo>
                  <a:pt x="3960542" y="658415"/>
                </a:lnTo>
                <a:lnTo>
                  <a:pt x="3992520" y="690012"/>
                </a:lnTo>
                <a:lnTo>
                  <a:pt x="4023857" y="722211"/>
                </a:lnTo>
                <a:lnTo>
                  <a:pt x="4054541" y="755002"/>
                </a:lnTo>
                <a:lnTo>
                  <a:pt x="4084564" y="788376"/>
                </a:lnTo>
                <a:lnTo>
                  <a:pt x="4113914" y="822324"/>
                </a:lnTo>
                <a:lnTo>
                  <a:pt x="4142582" y="856835"/>
                </a:lnTo>
                <a:lnTo>
                  <a:pt x="4170558" y="891899"/>
                </a:lnTo>
                <a:lnTo>
                  <a:pt x="4197832" y="927508"/>
                </a:lnTo>
                <a:lnTo>
                  <a:pt x="4224394" y="963650"/>
                </a:lnTo>
                <a:lnTo>
                  <a:pt x="4250233" y="1000317"/>
                </a:lnTo>
                <a:lnTo>
                  <a:pt x="4275339" y="1037499"/>
                </a:lnTo>
                <a:lnTo>
                  <a:pt x="4299703" y="1075185"/>
                </a:lnTo>
                <a:lnTo>
                  <a:pt x="4323315" y="1113366"/>
                </a:lnTo>
                <a:lnTo>
                  <a:pt x="4346163" y="1152033"/>
                </a:lnTo>
                <a:lnTo>
                  <a:pt x="4368239" y="1191175"/>
                </a:lnTo>
                <a:lnTo>
                  <a:pt x="4389533" y="1230783"/>
                </a:lnTo>
                <a:lnTo>
                  <a:pt x="4410033" y="1270847"/>
                </a:lnTo>
                <a:lnTo>
                  <a:pt x="4429730" y="1311358"/>
                </a:lnTo>
                <a:lnTo>
                  <a:pt x="4448615" y="1352305"/>
                </a:lnTo>
                <a:lnTo>
                  <a:pt x="4466676" y="1393679"/>
                </a:lnTo>
                <a:lnTo>
                  <a:pt x="4483905" y="1435469"/>
                </a:lnTo>
                <a:lnTo>
                  <a:pt x="4500290" y="1477668"/>
                </a:lnTo>
                <a:lnTo>
                  <a:pt x="4515821" y="1520263"/>
                </a:lnTo>
                <a:lnTo>
                  <a:pt x="4530490" y="1563247"/>
                </a:lnTo>
                <a:lnTo>
                  <a:pt x="4544285" y="1606608"/>
                </a:lnTo>
                <a:lnTo>
                  <a:pt x="4557196" y="1650338"/>
                </a:lnTo>
                <a:lnTo>
                  <a:pt x="4569214" y="1694426"/>
                </a:lnTo>
                <a:lnTo>
                  <a:pt x="4580329" y="1738863"/>
                </a:lnTo>
                <a:lnTo>
                  <a:pt x="4590530" y="1783639"/>
                </a:lnTo>
                <a:lnTo>
                  <a:pt x="4599807" y="1828745"/>
                </a:lnTo>
                <a:lnTo>
                  <a:pt x="4608150" y="1874170"/>
                </a:lnTo>
                <a:lnTo>
                  <a:pt x="4615549" y="1919904"/>
                </a:lnTo>
                <a:lnTo>
                  <a:pt x="4621995" y="1965939"/>
                </a:lnTo>
                <a:lnTo>
                  <a:pt x="4627476" y="2012263"/>
                </a:lnTo>
                <a:lnTo>
                  <a:pt x="4631984" y="2058869"/>
                </a:lnTo>
                <a:lnTo>
                  <a:pt x="4635507" y="2105745"/>
                </a:lnTo>
                <a:lnTo>
                  <a:pt x="4638036" y="2152882"/>
                </a:lnTo>
                <a:lnTo>
                  <a:pt x="4639561" y="2200270"/>
                </a:lnTo>
                <a:lnTo>
                  <a:pt x="4640072" y="2247900"/>
                </a:lnTo>
                <a:lnTo>
                  <a:pt x="4639561" y="2295529"/>
                </a:lnTo>
                <a:lnTo>
                  <a:pt x="4638036" y="2342917"/>
                </a:lnTo>
                <a:lnTo>
                  <a:pt x="4635507" y="2390054"/>
                </a:lnTo>
                <a:lnTo>
                  <a:pt x="4631984" y="2436930"/>
                </a:lnTo>
                <a:lnTo>
                  <a:pt x="4627476" y="2483536"/>
                </a:lnTo>
                <a:lnTo>
                  <a:pt x="4621995" y="2529860"/>
                </a:lnTo>
                <a:lnTo>
                  <a:pt x="4615549" y="2575895"/>
                </a:lnTo>
                <a:lnTo>
                  <a:pt x="4608150" y="2621629"/>
                </a:lnTo>
                <a:lnTo>
                  <a:pt x="4599807" y="2667054"/>
                </a:lnTo>
                <a:lnTo>
                  <a:pt x="4590530" y="2712160"/>
                </a:lnTo>
                <a:lnTo>
                  <a:pt x="4580329" y="2756936"/>
                </a:lnTo>
                <a:lnTo>
                  <a:pt x="4569214" y="2801373"/>
                </a:lnTo>
                <a:lnTo>
                  <a:pt x="4557196" y="2845461"/>
                </a:lnTo>
                <a:lnTo>
                  <a:pt x="4544285" y="2889191"/>
                </a:lnTo>
                <a:lnTo>
                  <a:pt x="4530490" y="2932552"/>
                </a:lnTo>
                <a:lnTo>
                  <a:pt x="4515821" y="2975536"/>
                </a:lnTo>
                <a:lnTo>
                  <a:pt x="4500290" y="3018131"/>
                </a:lnTo>
                <a:lnTo>
                  <a:pt x="4483905" y="3060330"/>
                </a:lnTo>
                <a:lnTo>
                  <a:pt x="4466676" y="3102120"/>
                </a:lnTo>
                <a:lnTo>
                  <a:pt x="4448615" y="3143494"/>
                </a:lnTo>
                <a:lnTo>
                  <a:pt x="4429730" y="3184441"/>
                </a:lnTo>
                <a:lnTo>
                  <a:pt x="4410033" y="3224952"/>
                </a:lnTo>
                <a:lnTo>
                  <a:pt x="4389533" y="3265016"/>
                </a:lnTo>
                <a:lnTo>
                  <a:pt x="4368239" y="3304624"/>
                </a:lnTo>
                <a:lnTo>
                  <a:pt x="4346163" y="3343766"/>
                </a:lnTo>
                <a:lnTo>
                  <a:pt x="4323315" y="3382433"/>
                </a:lnTo>
                <a:lnTo>
                  <a:pt x="4299703" y="3420614"/>
                </a:lnTo>
                <a:lnTo>
                  <a:pt x="4275339" y="3458300"/>
                </a:lnTo>
                <a:lnTo>
                  <a:pt x="4250233" y="3495482"/>
                </a:lnTo>
                <a:lnTo>
                  <a:pt x="4224394" y="3532149"/>
                </a:lnTo>
                <a:lnTo>
                  <a:pt x="4197832" y="3568291"/>
                </a:lnTo>
                <a:lnTo>
                  <a:pt x="4170558" y="3603900"/>
                </a:lnTo>
                <a:lnTo>
                  <a:pt x="4142582" y="3638964"/>
                </a:lnTo>
                <a:lnTo>
                  <a:pt x="4113914" y="3673475"/>
                </a:lnTo>
                <a:lnTo>
                  <a:pt x="4084564" y="3707423"/>
                </a:lnTo>
                <a:lnTo>
                  <a:pt x="4054541" y="3740797"/>
                </a:lnTo>
                <a:lnTo>
                  <a:pt x="4023857" y="3773588"/>
                </a:lnTo>
                <a:lnTo>
                  <a:pt x="3992520" y="3805787"/>
                </a:lnTo>
                <a:lnTo>
                  <a:pt x="3960542" y="3837384"/>
                </a:lnTo>
                <a:lnTo>
                  <a:pt x="3927932" y="3868368"/>
                </a:lnTo>
                <a:lnTo>
                  <a:pt x="3894700" y="3898731"/>
                </a:lnTo>
                <a:lnTo>
                  <a:pt x="3860857" y="3928462"/>
                </a:lnTo>
                <a:lnTo>
                  <a:pt x="3826412" y="3957551"/>
                </a:lnTo>
                <a:lnTo>
                  <a:pt x="3791375" y="3985989"/>
                </a:lnTo>
                <a:lnTo>
                  <a:pt x="3755757" y="4013767"/>
                </a:lnTo>
                <a:lnTo>
                  <a:pt x="3719567" y="4040873"/>
                </a:lnTo>
                <a:lnTo>
                  <a:pt x="3682816" y="4067299"/>
                </a:lnTo>
                <a:lnTo>
                  <a:pt x="3645514" y="4093036"/>
                </a:lnTo>
                <a:lnTo>
                  <a:pt x="3607671" y="4118072"/>
                </a:lnTo>
                <a:lnTo>
                  <a:pt x="3569296" y="4142398"/>
                </a:lnTo>
                <a:lnTo>
                  <a:pt x="3530401" y="4166005"/>
                </a:lnTo>
                <a:lnTo>
                  <a:pt x="3490994" y="4188883"/>
                </a:lnTo>
                <a:lnTo>
                  <a:pt x="3451087" y="4211022"/>
                </a:lnTo>
                <a:lnTo>
                  <a:pt x="3410688" y="4232412"/>
                </a:lnTo>
                <a:lnTo>
                  <a:pt x="3369809" y="4253043"/>
                </a:lnTo>
                <a:lnTo>
                  <a:pt x="3328459" y="4272907"/>
                </a:lnTo>
                <a:lnTo>
                  <a:pt x="3286649" y="4291992"/>
                </a:lnTo>
                <a:lnTo>
                  <a:pt x="3244387" y="4310290"/>
                </a:lnTo>
                <a:lnTo>
                  <a:pt x="3201685" y="4327790"/>
                </a:lnTo>
                <a:lnTo>
                  <a:pt x="3158553" y="4344483"/>
                </a:lnTo>
                <a:lnTo>
                  <a:pt x="3115001" y="4360359"/>
                </a:lnTo>
                <a:lnTo>
                  <a:pt x="3071037" y="4375409"/>
                </a:lnTo>
                <a:lnTo>
                  <a:pt x="3026674" y="4389621"/>
                </a:lnTo>
                <a:lnTo>
                  <a:pt x="2981921" y="4402988"/>
                </a:lnTo>
                <a:lnTo>
                  <a:pt x="2936787" y="4415498"/>
                </a:lnTo>
                <a:lnTo>
                  <a:pt x="2891283" y="4427143"/>
                </a:lnTo>
                <a:lnTo>
                  <a:pt x="2845419" y="4437912"/>
                </a:lnTo>
                <a:lnTo>
                  <a:pt x="2799206" y="4447796"/>
                </a:lnTo>
                <a:lnTo>
                  <a:pt x="2752652" y="4456785"/>
                </a:lnTo>
                <a:lnTo>
                  <a:pt x="2705769" y="4464869"/>
                </a:lnTo>
                <a:lnTo>
                  <a:pt x="2658565" y="4472039"/>
                </a:lnTo>
                <a:lnTo>
                  <a:pt x="2611052" y="4478284"/>
                </a:lnTo>
                <a:lnTo>
                  <a:pt x="2563240" y="4483595"/>
                </a:lnTo>
                <a:lnTo>
                  <a:pt x="2515138" y="4487963"/>
                </a:lnTo>
                <a:lnTo>
                  <a:pt x="2466756" y="4491377"/>
                </a:lnTo>
                <a:lnTo>
                  <a:pt x="2418105" y="4493827"/>
                </a:lnTo>
                <a:lnTo>
                  <a:pt x="2369195" y="4495305"/>
                </a:lnTo>
                <a:lnTo>
                  <a:pt x="2320036" y="4495800"/>
                </a:lnTo>
                <a:lnTo>
                  <a:pt x="2270876" y="4495305"/>
                </a:lnTo>
                <a:lnTo>
                  <a:pt x="2221966" y="4493827"/>
                </a:lnTo>
                <a:lnTo>
                  <a:pt x="2173315" y="4491377"/>
                </a:lnTo>
                <a:lnTo>
                  <a:pt x="2124933" y="4487963"/>
                </a:lnTo>
                <a:lnTo>
                  <a:pt x="2076831" y="4483595"/>
                </a:lnTo>
                <a:lnTo>
                  <a:pt x="2029019" y="4478284"/>
                </a:lnTo>
                <a:lnTo>
                  <a:pt x="1981506" y="4472039"/>
                </a:lnTo>
                <a:lnTo>
                  <a:pt x="1934302" y="4464869"/>
                </a:lnTo>
                <a:lnTo>
                  <a:pt x="1887419" y="4456785"/>
                </a:lnTo>
                <a:lnTo>
                  <a:pt x="1840865" y="4447796"/>
                </a:lnTo>
                <a:lnTo>
                  <a:pt x="1794652" y="4437912"/>
                </a:lnTo>
                <a:lnTo>
                  <a:pt x="1748788" y="4427143"/>
                </a:lnTo>
                <a:lnTo>
                  <a:pt x="1703284" y="4415498"/>
                </a:lnTo>
                <a:lnTo>
                  <a:pt x="1658150" y="4402988"/>
                </a:lnTo>
                <a:lnTo>
                  <a:pt x="1613397" y="4389621"/>
                </a:lnTo>
                <a:lnTo>
                  <a:pt x="1569034" y="4375409"/>
                </a:lnTo>
                <a:lnTo>
                  <a:pt x="1525070" y="4360359"/>
                </a:lnTo>
                <a:lnTo>
                  <a:pt x="1481518" y="4344483"/>
                </a:lnTo>
                <a:lnTo>
                  <a:pt x="1438386" y="4327790"/>
                </a:lnTo>
                <a:lnTo>
                  <a:pt x="1395684" y="4310290"/>
                </a:lnTo>
                <a:lnTo>
                  <a:pt x="1353422" y="4291992"/>
                </a:lnTo>
                <a:lnTo>
                  <a:pt x="1311612" y="4272907"/>
                </a:lnTo>
                <a:lnTo>
                  <a:pt x="1270262" y="4253043"/>
                </a:lnTo>
                <a:lnTo>
                  <a:pt x="1229383" y="4232412"/>
                </a:lnTo>
                <a:lnTo>
                  <a:pt x="1188984" y="4211022"/>
                </a:lnTo>
                <a:lnTo>
                  <a:pt x="1149077" y="4188883"/>
                </a:lnTo>
                <a:lnTo>
                  <a:pt x="1109670" y="4166005"/>
                </a:lnTo>
                <a:lnTo>
                  <a:pt x="1070775" y="4142398"/>
                </a:lnTo>
                <a:lnTo>
                  <a:pt x="1032400" y="4118072"/>
                </a:lnTo>
                <a:lnTo>
                  <a:pt x="994557" y="4093036"/>
                </a:lnTo>
                <a:lnTo>
                  <a:pt x="957255" y="4067299"/>
                </a:lnTo>
                <a:lnTo>
                  <a:pt x="920504" y="4040873"/>
                </a:lnTo>
                <a:lnTo>
                  <a:pt x="884314" y="4013767"/>
                </a:lnTo>
                <a:lnTo>
                  <a:pt x="848696" y="3985989"/>
                </a:lnTo>
                <a:lnTo>
                  <a:pt x="813659" y="3957551"/>
                </a:lnTo>
                <a:lnTo>
                  <a:pt x="779214" y="3928462"/>
                </a:lnTo>
                <a:lnTo>
                  <a:pt x="745371" y="3898731"/>
                </a:lnTo>
                <a:lnTo>
                  <a:pt x="712139" y="3868368"/>
                </a:lnTo>
                <a:lnTo>
                  <a:pt x="679529" y="3837384"/>
                </a:lnTo>
                <a:lnTo>
                  <a:pt x="647551" y="3805787"/>
                </a:lnTo>
                <a:lnTo>
                  <a:pt x="616214" y="3773588"/>
                </a:lnTo>
                <a:lnTo>
                  <a:pt x="585530" y="3740797"/>
                </a:lnTo>
                <a:lnTo>
                  <a:pt x="555507" y="3707423"/>
                </a:lnTo>
                <a:lnTo>
                  <a:pt x="526157" y="3673475"/>
                </a:lnTo>
                <a:lnTo>
                  <a:pt x="497489" y="3638964"/>
                </a:lnTo>
                <a:lnTo>
                  <a:pt x="469513" y="3603900"/>
                </a:lnTo>
                <a:lnTo>
                  <a:pt x="442239" y="3568291"/>
                </a:lnTo>
                <a:lnTo>
                  <a:pt x="415677" y="3532149"/>
                </a:lnTo>
                <a:lnTo>
                  <a:pt x="389838" y="3495482"/>
                </a:lnTo>
                <a:lnTo>
                  <a:pt x="364732" y="3458300"/>
                </a:lnTo>
                <a:lnTo>
                  <a:pt x="340368" y="3420614"/>
                </a:lnTo>
                <a:lnTo>
                  <a:pt x="316756" y="3382433"/>
                </a:lnTo>
                <a:lnTo>
                  <a:pt x="293908" y="3343766"/>
                </a:lnTo>
                <a:lnTo>
                  <a:pt x="271832" y="3304624"/>
                </a:lnTo>
                <a:lnTo>
                  <a:pt x="250538" y="3265016"/>
                </a:lnTo>
                <a:lnTo>
                  <a:pt x="230038" y="3224952"/>
                </a:lnTo>
                <a:lnTo>
                  <a:pt x="210341" y="3184441"/>
                </a:lnTo>
                <a:lnTo>
                  <a:pt x="191456" y="3143494"/>
                </a:lnTo>
                <a:lnTo>
                  <a:pt x="173395" y="3102120"/>
                </a:lnTo>
                <a:lnTo>
                  <a:pt x="156166" y="3060330"/>
                </a:lnTo>
                <a:lnTo>
                  <a:pt x="139781" y="3018131"/>
                </a:lnTo>
                <a:lnTo>
                  <a:pt x="124250" y="2975536"/>
                </a:lnTo>
                <a:lnTo>
                  <a:pt x="109581" y="2932552"/>
                </a:lnTo>
                <a:lnTo>
                  <a:pt x="95786" y="2889191"/>
                </a:lnTo>
                <a:lnTo>
                  <a:pt x="82875" y="2845461"/>
                </a:lnTo>
                <a:lnTo>
                  <a:pt x="70857" y="2801373"/>
                </a:lnTo>
                <a:lnTo>
                  <a:pt x="59742" y="2756936"/>
                </a:lnTo>
                <a:lnTo>
                  <a:pt x="49541" y="2712160"/>
                </a:lnTo>
                <a:lnTo>
                  <a:pt x="40264" y="2667054"/>
                </a:lnTo>
                <a:lnTo>
                  <a:pt x="31921" y="2621629"/>
                </a:lnTo>
                <a:lnTo>
                  <a:pt x="24522" y="2575895"/>
                </a:lnTo>
                <a:lnTo>
                  <a:pt x="18076" y="2529860"/>
                </a:lnTo>
                <a:lnTo>
                  <a:pt x="12595" y="2483536"/>
                </a:lnTo>
                <a:lnTo>
                  <a:pt x="8087" y="2436930"/>
                </a:lnTo>
                <a:lnTo>
                  <a:pt x="4564" y="2390054"/>
                </a:lnTo>
                <a:lnTo>
                  <a:pt x="2035" y="2342917"/>
                </a:lnTo>
                <a:lnTo>
                  <a:pt x="510" y="2295529"/>
                </a:lnTo>
                <a:lnTo>
                  <a:pt x="0" y="224790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3459" y="2311907"/>
            <a:ext cx="1441703" cy="1421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1339" y="2339720"/>
            <a:ext cx="1347089" cy="13266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1339" y="2339720"/>
            <a:ext cx="1347470" cy="1327150"/>
          </a:xfrm>
          <a:custGeom>
            <a:avLst/>
            <a:gdLst/>
            <a:ahLst/>
            <a:cxnLst/>
            <a:rect l="l" t="t" r="r" b="b"/>
            <a:pathLst>
              <a:path w="1347470" h="1327150">
                <a:moveTo>
                  <a:pt x="0" y="663320"/>
                </a:moveTo>
                <a:lnTo>
                  <a:pt x="1691" y="615943"/>
                </a:lnTo>
                <a:lnTo>
                  <a:pt x="6690" y="569465"/>
                </a:lnTo>
                <a:lnTo>
                  <a:pt x="14881" y="523999"/>
                </a:lnTo>
                <a:lnTo>
                  <a:pt x="26152" y="479658"/>
                </a:lnTo>
                <a:lnTo>
                  <a:pt x="40387" y="436553"/>
                </a:lnTo>
                <a:lnTo>
                  <a:pt x="57473" y="394797"/>
                </a:lnTo>
                <a:lnTo>
                  <a:pt x="77296" y="354502"/>
                </a:lnTo>
                <a:lnTo>
                  <a:pt x="99742" y="315781"/>
                </a:lnTo>
                <a:lnTo>
                  <a:pt x="124697" y="278744"/>
                </a:lnTo>
                <a:lnTo>
                  <a:pt x="152046" y="243505"/>
                </a:lnTo>
                <a:lnTo>
                  <a:pt x="181675" y="210175"/>
                </a:lnTo>
                <a:lnTo>
                  <a:pt x="213472" y="178868"/>
                </a:lnTo>
                <a:lnTo>
                  <a:pt x="247321" y="149694"/>
                </a:lnTo>
                <a:lnTo>
                  <a:pt x="283108" y="122766"/>
                </a:lnTo>
                <a:lnTo>
                  <a:pt x="320720" y="98197"/>
                </a:lnTo>
                <a:lnTo>
                  <a:pt x="360042" y="76098"/>
                </a:lnTo>
                <a:lnTo>
                  <a:pt x="400960" y="56582"/>
                </a:lnTo>
                <a:lnTo>
                  <a:pt x="443361" y="39760"/>
                </a:lnTo>
                <a:lnTo>
                  <a:pt x="487130" y="25745"/>
                </a:lnTo>
                <a:lnTo>
                  <a:pt x="532153" y="14650"/>
                </a:lnTo>
                <a:lnTo>
                  <a:pt x="578317" y="6586"/>
                </a:lnTo>
                <a:lnTo>
                  <a:pt x="625506" y="1665"/>
                </a:lnTo>
                <a:lnTo>
                  <a:pt x="673608" y="0"/>
                </a:lnTo>
                <a:lnTo>
                  <a:pt x="721708" y="1665"/>
                </a:lnTo>
                <a:lnTo>
                  <a:pt x="768896" y="6586"/>
                </a:lnTo>
                <a:lnTo>
                  <a:pt x="815056" y="14650"/>
                </a:lnTo>
                <a:lnTo>
                  <a:pt x="860075" y="25745"/>
                </a:lnTo>
                <a:lnTo>
                  <a:pt x="903839" y="39760"/>
                </a:lnTo>
                <a:lnTo>
                  <a:pt x="946233" y="56582"/>
                </a:lnTo>
                <a:lnTo>
                  <a:pt x="987145" y="76098"/>
                </a:lnTo>
                <a:lnTo>
                  <a:pt x="1026460" y="98197"/>
                </a:lnTo>
                <a:lnTo>
                  <a:pt x="1064064" y="122766"/>
                </a:lnTo>
                <a:lnTo>
                  <a:pt x="1099843" y="149694"/>
                </a:lnTo>
                <a:lnTo>
                  <a:pt x="1133684" y="178868"/>
                </a:lnTo>
                <a:lnTo>
                  <a:pt x="1165472" y="210175"/>
                </a:lnTo>
                <a:lnTo>
                  <a:pt x="1195093" y="243505"/>
                </a:lnTo>
                <a:lnTo>
                  <a:pt x="1222435" y="278744"/>
                </a:lnTo>
                <a:lnTo>
                  <a:pt x="1247381" y="315781"/>
                </a:lnTo>
                <a:lnTo>
                  <a:pt x="1269820" y="354502"/>
                </a:lnTo>
                <a:lnTo>
                  <a:pt x="1289636" y="394797"/>
                </a:lnTo>
                <a:lnTo>
                  <a:pt x="1306716" y="436553"/>
                </a:lnTo>
                <a:lnTo>
                  <a:pt x="1320947" y="479658"/>
                </a:lnTo>
                <a:lnTo>
                  <a:pt x="1332213" y="523999"/>
                </a:lnTo>
                <a:lnTo>
                  <a:pt x="1340401" y="569465"/>
                </a:lnTo>
                <a:lnTo>
                  <a:pt x="1345398" y="615943"/>
                </a:lnTo>
                <a:lnTo>
                  <a:pt x="1347089" y="663320"/>
                </a:lnTo>
                <a:lnTo>
                  <a:pt x="1345398" y="710683"/>
                </a:lnTo>
                <a:lnTo>
                  <a:pt x="1340401" y="757149"/>
                </a:lnTo>
                <a:lnTo>
                  <a:pt x="1332213" y="802604"/>
                </a:lnTo>
                <a:lnTo>
                  <a:pt x="1320947" y="846938"/>
                </a:lnTo>
                <a:lnTo>
                  <a:pt x="1306716" y="890037"/>
                </a:lnTo>
                <a:lnTo>
                  <a:pt x="1289636" y="931789"/>
                </a:lnTo>
                <a:lnTo>
                  <a:pt x="1269820" y="972082"/>
                </a:lnTo>
                <a:lnTo>
                  <a:pt x="1247381" y="1010804"/>
                </a:lnTo>
                <a:lnTo>
                  <a:pt x="1222435" y="1047842"/>
                </a:lnTo>
                <a:lnTo>
                  <a:pt x="1195093" y="1083083"/>
                </a:lnTo>
                <a:lnTo>
                  <a:pt x="1165472" y="1116416"/>
                </a:lnTo>
                <a:lnTo>
                  <a:pt x="1133684" y="1147728"/>
                </a:lnTo>
                <a:lnTo>
                  <a:pt x="1099843" y="1176906"/>
                </a:lnTo>
                <a:lnTo>
                  <a:pt x="1064064" y="1203839"/>
                </a:lnTo>
                <a:lnTo>
                  <a:pt x="1026460" y="1228414"/>
                </a:lnTo>
                <a:lnTo>
                  <a:pt x="987145" y="1250519"/>
                </a:lnTo>
                <a:lnTo>
                  <a:pt x="946233" y="1270040"/>
                </a:lnTo>
                <a:lnTo>
                  <a:pt x="903839" y="1286867"/>
                </a:lnTo>
                <a:lnTo>
                  <a:pt x="860075" y="1300886"/>
                </a:lnTo>
                <a:lnTo>
                  <a:pt x="815056" y="1311986"/>
                </a:lnTo>
                <a:lnTo>
                  <a:pt x="768896" y="1320053"/>
                </a:lnTo>
                <a:lnTo>
                  <a:pt x="721708" y="1324976"/>
                </a:lnTo>
                <a:lnTo>
                  <a:pt x="673608" y="1326641"/>
                </a:lnTo>
                <a:lnTo>
                  <a:pt x="625506" y="1324976"/>
                </a:lnTo>
                <a:lnTo>
                  <a:pt x="578317" y="1320053"/>
                </a:lnTo>
                <a:lnTo>
                  <a:pt x="532153" y="1311986"/>
                </a:lnTo>
                <a:lnTo>
                  <a:pt x="487130" y="1300886"/>
                </a:lnTo>
                <a:lnTo>
                  <a:pt x="443361" y="1286867"/>
                </a:lnTo>
                <a:lnTo>
                  <a:pt x="400960" y="1270040"/>
                </a:lnTo>
                <a:lnTo>
                  <a:pt x="360042" y="1250519"/>
                </a:lnTo>
                <a:lnTo>
                  <a:pt x="320720" y="1228414"/>
                </a:lnTo>
                <a:lnTo>
                  <a:pt x="283108" y="1203839"/>
                </a:lnTo>
                <a:lnTo>
                  <a:pt x="247321" y="1176906"/>
                </a:lnTo>
                <a:lnTo>
                  <a:pt x="213472" y="1147728"/>
                </a:lnTo>
                <a:lnTo>
                  <a:pt x="181675" y="1116416"/>
                </a:lnTo>
                <a:lnTo>
                  <a:pt x="152046" y="1083083"/>
                </a:lnTo>
                <a:lnTo>
                  <a:pt x="124697" y="1047842"/>
                </a:lnTo>
                <a:lnTo>
                  <a:pt x="99742" y="1010804"/>
                </a:lnTo>
                <a:lnTo>
                  <a:pt x="77296" y="972082"/>
                </a:lnTo>
                <a:lnTo>
                  <a:pt x="57473" y="931789"/>
                </a:lnTo>
                <a:lnTo>
                  <a:pt x="40387" y="890037"/>
                </a:lnTo>
                <a:lnTo>
                  <a:pt x="26152" y="846938"/>
                </a:lnTo>
                <a:lnTo>
                  <a:pt x="14881" y="802604"/>
                </a:lnTo>
                <a:lnTo>
                  <a:pt x="6690" y="757149"/>
                </a:lnTo>
                <a:lnTo>
                  <a:pt x="1691" y="710683"/>
                </a:lnTo>
                <a:lnTo>
                  <a:pt x="0" y="66332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3756" y="2532888"/>
            <a:ext cx="2040636" cy="2084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2560827"/>
            <a:ext cx="1945767" cy="1989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2560827"/>
            <a:ext cx="1946275" cy="1990089"/>
          </a:xfrm>
          <a:custGeom>
            <a:avLst/>
            <a:gdLst/>
            <a:ahLst/>
            <a:cxnLst/>
            <a:rect l="l" t="t" r="r" b="b"/>
            <a:pathLst>
              <a:path w="1946275" h="1990089">
                <a:moveTo>
                  <a:pt x="0" y="994918"/>
                </a:moveTo>
                <a:lnTo>
                  <a:pt x="1121" y="946719"/>
                </a:lnTo>
                <a:lnTo>
                  <a:pt x="4453" y="899112"/>
                </a:lnTo>
                <a:lnTo>
                  <a:pt x="9944" y="852149"/>
                </a:lnTo>
                <a:lnTo>
                  <a:pt x="17543" y="805881"/>
                </a:lnTo>
                <a:lnTo>
                  <a:pt x="27198" y="760361"/>
                </a:lnTo>
                <a:lnTo>
                  <a:pt x="38860" y="715641"/>
                </a:lnTo>
                <a:lnTo>
                  <a:pt x="52477" y="671773"/>
                </a:lnTo>
                <a:lnTo>
                  <a:pt x="67997" y="628809"/>
                </a:lnTo>
                <a:lnTo>
                  <a:pt x="85371" y="586802"/>
                </a:lnTo>
                <a:lnTo>
                  <a:pt x="104548" y="545803"/>
                </a:lnTo>
                <a:lnTo>
                  <a:pt x="125475" y="505865"/>
                </a:lnTo>
                <a:lnTo>
                  <a:pt x="148103" y="467040"/>
                </a:lnTo>
                <a:lnTo>
                  <a:pt x="172380" y="429380"/>
                </a:lnTo>
                <a:lnTo>
                  <a:pt x="198255" y="392937"/>
                </a:lnTo>
                <a:lnTo>
                  <a:pt x="225678" y="357763"/>
                </a:lnTo>
                <a:lnTo>
                  <a:pt x="254597" y="323911"/>
                </a:lnTo>
                <a:lnTo>
                  <a:pt x="284962" y="291433"/>
                </a:lnTo>
                <a:lnTo>
                  <a:pt x="316721" y="260380"/>
                </a:lnTo>
                <a:lnTo>
                  <a:pt x="349824" y="230805"/>
                </a:lnTo>
                <a:lnTo>
                  <a:pt x="384220" y="202761"/>
                </a:lnTo>
                <a:lnTo>
                  <a:pt x="419857" y="176298"/>
                </a:lnTo>
                <a:lnTo>
                  <a:pt x="456685" y="151470"/>
                </a:lnTo>
                <a:lnTo>
                  <a:pt x="494653" y="128329"/>
                </a:lnTo>
                <a:lnTo>
                  <a:pt x="533709" y="106926"/>
                </a:lnTo>
                <a:lnTo>
                  <a:pt x="573803" y="87314"/>
                </a:lnTo>
                <a:lnTo>
                  <a:pt x="614885" y="69545"/>
                </a:lnTo>
                <a:lnTo>
                  <a:pt x="656902" y="53671"/>
                </a:lnTo>
                <a:lnTo>
                  <a:pt x="699804" y="39745"/>
                </a:lnTo>
                <a:lnTo>
                  <a:pt x="743540" y="27818"/>
                </a:lnTo>
                <a:lnTo>
                  <a:pt x="788059" y="17942"/>
                </a:lnTo>
                <a:lnTo>
                  <a:pt x="833310" y="10170"/>
                </a:lnTo>
                <a:lnTo>
                  <a:pt x="879242" y="4555"/>
                </a:lnTo>
                <a:lnTo>
                  <a:pt x="925805" y="1147"/>
                </a:lnTo>
                <a:lnTo>
                  <a:pt x="972947" y="0"/>
                </a:lnTo>
                <a:lnTo>
                  <a:pt x="1020086" y="1147"/>
                </a:lnTo>
                <a:lnTo>
                  <a:pt x="1066645" y="4555"/>
                </a:lnTo>
                <a:lnTo>
                  <a:pt x="1112575" y="10170"/>
                </a:lnTo>
                <a:lnTo>
                  <a:pt x="1157822" y="17942"/>
                </a:lnTo>
                <a:lnTo>
                  <a:pt x="1202338" y="27818"/>
                </a:lnTo>
                <a:lnTo>
                  <a:pt x="1246070" y="39745"/>
                </a:lnTo>
                <a:lnTo>
                  <a:pt x="1288968" y="53671"/>
                </a:lnTo>
                <a:lnTo>
                  <a:pt x="1330980" y="69545"/>
                </a:lnTo>
                <a:lnTo>
                  <a:pt x="1372057" y="87314"/>
                </a:lnTo>
                <a:lnTo>
                  <a:pt x="1412146" y="106926"/>
                </a:lnTo>
                <a:lnTo>
                  <a:pt x="1451198" y="128329"/>
                </a:lnTo>
                <a:lnTo>
                  <a:pt x="1489160" y="151470"/>
                </a:lnTo>
                <a:lnTo>
                  <a:pt x="1525983" y="176298"/>
                </a:lnTo>
                <a:lnTo>
                  <a:pt x="1561615" y="202761"/>
                </a:lnTo>
                <a:lnTo>
                  <a:pt x="1596006" y="230805"/>
                </a:lnTo>
                <a:lnTo>
                  <a:pt x="1629104" y="260380"/>
                </a:lnTo>
                <a:lnTo>
                  <a:pt x="1660858" y="291433"/>
                </a:lnTo>
                <a:lnTo>
                  <a:pt x="1691218" y="323911"/>
                </a:lnTo>
                <a:lnTo>
                  <a:pt x="1720132" y="357763"/>
                </a:lnTo>
                <a:lnTo>
                  <a:pt x="1747550" y="392937"/>
                </a:lnTo>
                <a:lnTo>
                  <a:pt x="1773421" y="429380"/>
                </a:lnTo>
                <a:lnTo>
                  <a:pt x="1797693" y="467040"/>
                </a:lnTo>
                <a:lnTo>
                  <a:pt x="1820317" y="505865"/>
                </a:lnTo>
                <a:lnTo>
                  <a:pt x="1841240" y="545803"/>
                </a:lnTo>
                <a:lnTo>
                  <a:pt x="1860413" y="586802"/>
                </a:lnTo>
                <a:lnTo>
                  <a:pt x="1877783" y="628809"/>
                </a:lnTo>
                <a:lnTo>
                  <a:pt x="1893301" y="671773"/>
                </a:lnTo>
                <a:lnTo>
                  <a:pt x="1906915" y="715641"/>
                </a:lnTo>
                <a:lnTo>
                  <a:pt x="1918574" y="760361"/>
                </a:lnTo>
                <a:lnTo>
                  <a:pt x="1928227" y="805881"/>
                </a:lnTo>
                <a:lnTo>
                  <a:pt x="1935824" y="852149"/>
                </a:lnTo>
                <a:lnTo>
                  <a:pt x="1941314" y="899112"/>
                </a:lnTo>
                <a:lnTo>
                  <a:pt x="1944645" y="946719"/>
                </a:lnTo>
                <a:lnTo>
                  <a:pt x="1945767" y="994918"/>
                </a:lnTo>
                <a:lnTo>
                  <a:pt x="1944645" y="1043127"/>
                </a:lnTo>
                <a:lnTo>
                  <a:pt x="1941314" y="1090744"/>
                </a:lnTo>
                <a:lnTo>
                  <a:pt x="1935824" y="1137717"/>
                </a:lnTo>
                <a:lnTo>
                  <a:pt x="1928227" y="1183994"/>
                </a:lnTo>
                <a:lnTo>
                  <a:pt x="1918574" y="1229522"/>
                </a:lnTo>
                <a:lnTo>
                  <a:pt x="1906915" y="1274250"/>
                </a:lnTo>
                <a:lnTo>
                  <a:pt x="1893301" y="1318126"/>
                </a:lnTo>
                <a:lnTo>
                  <a:pt x="1877783" y="1361096"/>
                </a:lnTo>
                <a:lnTo>
                  <a:pt x="1860413" y="1403110"/>
                </a:lnTo>
                <a:lnTo>
                  <a:pt x="1841240" y="1444114"/>
                </a:lnTo>
                <a:lnTo>
                  <a:pt x="1820317" y="1484058"/>
                </a:lnTo>
                <a:lnTo>
                  <a:pt x="1797693" y="1522888"/>
                </a:lnTo>
                <a:lnTo>
                  <a:pt x="1773421" y="1560552"/>
                </a:lnTo>
                <a:lnTo>
                  <a:pt x="1747550" y="1596999"/>
                </a:lnTo>
                <a:lnTo>
                  <a:pt x="1720132" y="1632176"/>
                </a:lnTo>
                <a:lnTo>
                  <a:pt x="1691218" y="1666032"/>
                </a:lnTo>
                <a:lnTo>
                  <a:pt x="1660858" y="1698513"/>
                </a:lnTo>
                <a:lnTo>
                  <a:pt x="1629104" y="1729569"/>
                </a:lnTo>
                <a:lnTo>
                  <a:pt x="1596006" y="1759146"/>
                </a:lnTo>
                <a:lnTo>
                  <a:pt x="1561615" y="1787193"/>
                </a:lnTo>
                <a:lnTo>
                  <a:pt x="1525983" y="1813657"/>
                </a:lnTo>
                <a:lnTo>
                  <a:pt x="1489160" y="1838486"/>
                </a:lnTo>
                <a:lnTo>
                  <a:pt x="1451198" y="1861629"/>
                </a:lnTo>
                <a:lnTo>
                  <a:pt x="1412146" y="1883033"/>
                </a:lnTo>
                <a:lnTo>
                  <a:pt x="1372057" y="1902646"/>
                </a:lnTo>
                <a:lnTo>
                  <a:pt x="1330980" y="1920415"/>
                </a:lnTo>
                <a:lnTo>
                  <a:pt x="1288968" y="1936290"/>
                </a:lnTo>
                <a:lnTo>
                  <a:pt x="1246070" y="1950217"/>
                </a:lnTo>
                <a:lnTo>
                  <a:pt x="1202338" y="1962144"/>
                </a:lnTo>
                <a:lnTo>
                  <a:pt x="1157822" y="1972020"/>
                </a:lnTo>
                <a:lnTo>
                  <a:pt x="1112575" y="1979791"/>
                </a:lnTo>
                <a:lnTo>
                  <a:pt x="1066645" y="1985407"/>
                </a:lnTo>
                <a:lnTo>
                  <a:pt x="1020086" y="1988815"/>
                </a:lnTo>
                <a:lnTo>
                  <a:pt x="972947" y="1989963"/>
                </a:lnTo>
                <a:lnTo>
                  <a:pt x="925805" y="1988815"/>
                </a:lnTo>
                <a:lnTo>
                  <a:pt x="879242" y="1985407"/>
                </a:lnTo>
                <a:lnTo>
                  <a:pt x="833310" y="1979791"/>
                </a:lnTo>
                <a:lnTo>
                  <a:pt x="788059" y="1972020"/>
                </a:lnTo>
                <a:lnTo>
                  <a:pt x="743540" y="1962144"/>
                </a:lnTo>
                <a:lnTo>
                  <a:pt x="699804" y="1950217"/>
                </a:lnTo>
                <a:lnTo>
                  <a:pt x="656902" y="1936290"/>
                </a:lnTo>
                <a:lnTo>
                  <a:pt x="614885" y="1920415"/>
                </a:lnTo>
                <a:lnTo>
                  <a:pt x="573803" y="1902646"/>
                </a:lnTo>
                <a:lnTo>
                  <a:pt x="533709" y="1883033"/>
                </a:lnTo>
                <a:lnTo>
                  <a:pt x="494653" y="1861629"/>
                </a:lnTo>
                <a:lnTo>
                  <a:pt x="456685" y="1838486"/>
                </a:lnTo>
                <a:lnTo>
                  <a:pt x="419857" y="1813657"/>
                </a:lnTo>
                <a:lnTo>
                  <a:pt x="384220" y="1787193"/>
                </a:lnTo>
                <a:lnTo>
                  <a:pt x="349824" y="1759146"/>
                </a:lnTo>
                <a:lnTo>
                  <a:pt x="316721" y="1729569"/>
                </a:lnTo>
                <a:lnTo>
                  <a:pt x="284962" y="1698513"/>
                </a:lnTo>
                <a:lnTo>
                  <a:pt x="254597" y="1666032"/>
                </a:lnTo>
                <a:lnTo>
                  <a:pt x="225678" y="1632176"/>
                </a:lnTo>
                <a:lnTo>
                  <a:pt x="198255" y="1596999"/>
                </a:lnTo>
                <a:lnTo>
                  <a:pt x="172380" y="1560552"/>
                </a:lnTo>
                <a:lnTo>
                  <a:pt x="148103" y="1522888"/>
                </a:lnTo>
                <a:lnTo>
                  <a:pt x="125475" y="1484058"/>
                </a:lnTo>
                <a:lnTo>
                  <a:pt x="104548" y="1444114"/>
                </a:lnTo>
                <a:lnTo>
                  <a:pt x="85371" y="1403110"/>
                </a:lnTo>
                <a:lnTo>
                  <a:pt x="67997" y="1361096"/>
                </a:lnTo>
                <a:lnTo>
                  <a:pt x="52477" y="1318126"/>
                </a:lnTo>
                <a:lnTo>
                  <a:pt x="38860" y="1274250"/>
                </a:lnTo>
                <a:lnTo>
                  <a:pt x="27198" y="1229522"/>
                </a:lnTo>
                <a:lnTo>
                  <a:pt x="17543" y="1183994"/>
                </a:lnTo>
                <a:lnTo>
                  <a:pt x="9944" y="1137717"/>
                </a:lnTo>
                <a:lnTo>
                  <a:pt x="4453" y="1090744"/>
                </a:lnTo>
                <a:lnTo>
                  <a:pt x="1121" y="1043127"/>
                </a:lnTo>
                <a:lnTo>
                  <a:pt x="0" y="994918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45580" y="2311907"/>
            <a:ext cx="1441703" cy="14218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92696" y="2339720"/>
            <a:ext cx="1347088" cy="13266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92696" y="2339720"/>
            <a:ext cx="1347470" cy="1327150"/>
          </a:xfrm>
          <a:custGeom>
            <a:avLst/>
            <a:gdLst/>
            <a:ahLst/>
            <a:cxnLst/>
            <a:rect l="l" t="t" r="r" b="b"/>
            <a:pathLst>
              <a:path w="1347470" h="1327150">
                <a:moveTo>
                  <a:pt x="0" y="663320"/>
                </a:moveTo>
                <a:lnTo>
                  <a:pt x="1690" y="615943"/>
                </a:lnTo>
                <a:lnTo>
                  <a:pt x="6687" y="569465"/>
                </a:lnTo>
                <a:lnTo>
                  <a:pt x="14875" y="523999"/>
                </a:lnTo>
                <a:lnTo>
                  <a:pt x="26141" y="479658"/>
                </a:lnTo>
                <a:lnTo>
                  <a:pt x="40372" y="436553"/>
                </a:lnTo>
                <a:lnTo>
                  <a:pt x="57452" y="394797"/>
                </a:lnTo>
                <a:lnTo>
                  <a:pt x="77268" y="354502"/>
                </a:lnTo>
                <a:lnTo>
                  <a:pt x="99707" y="315781"/>
                </a:lnTo>
                <a:lnTo>
                  <a:pt x="124653" y="278744"/>
                </a:lnTo>
                <a:lnTo>
                  <a:pt x="151995" y="243505"/>
                </a:lnTo>
                <a:lnTo>
                  <a:pt x="181616" y="210175"/>
                </a:lnTo>
                <a:lnTo>
                  <a:pt x="213404" y="178868"/>
                </a:lnTo>
                <a:lnTo>
                  <a:pt x="247245" y="149694"/>
                </a:lnTo>
                <a:lnTo>
                  <a:pt x="283024" y="122766"/>
                </a:lnTo>
                <a:lnTo>
                  <a:pt x="320628" y="98197"/>
                </a:lnTo>
                <a:lnTo>
                  <a:pt x="359943" y="76098"/>
                </a:lnTo>
                <a:lnTo>
                  <a:pt x="400855" y="56582"/>
                </a:lnTo>
                <a:lnTo>
                  <a:pt x="443249" y="39760"/>
                </a:lnTo>
                <a:lnTo>
                  <a:pt x="487013" y="25745"/>
                </a:lnTo>
                <a:lnTo>
                  <a:pt x="532032" y="14650"/>
                </a:lnTo>
                <a:lnTo>
                  <a:pt x="578192" y="6586"/>
                </a:lnTo>
                <a:lnTo>
                  <a:pt x="625380" y="1665"/>
                </a:lnTo>
                <a:lnTo>
                  <a:pt x="673480" y="0"/>
                </a:lnTo>
                <a:lnTo>
                  <a:pt x="721582" y="1665"/>
                </a:lnTo>
                <a:lnTo>
                  <a:pt x="768771" y="6586"/>
                </a:lnTo>
                <a:lnTo>
                  <a:pt x="814935" y="14650"/>
                </a:lnTo>
                <a:lnTo>
                  <a:pt x="859958" y="25745"/>
                </a:lnTo>
                <a:lnTo>
                  <a:pt x="903727" y="39760"/>
                </a:lnTo>
                <a:lnTo>
                  <a:pt x="946128" y="56582"/>
                </a:lnTo>
                <a:lnTo>
                  <a:pt x="987046" y="76098"/>
                </a:lnTo>
                <a:lnTo>
                  <a:pt x="1026368" y="98197"/>
                </a:lnTo>
                <a:lnTo>
                  <a:pt x="1063980" y="122766"/>
                </a:lnTo>
                <a:lnTo>
                  <a:pt x="1099767" y="149694"/>
                </a:lnTo>
                <a:lnTo>
                  <a:pt x="1133616" y="178868"/>
                </a:lnTo>
                <a:lnTo>
                  <a:pt x="1165413" y="210175"/>
                </a:lnTo>
                <a:lnTo>
                  <a:pt x="1195042" y="243505"/>
                </a:lnTo>
                <a:lnTo>
                  <a:pt x="1222391" y="278744"/>
                </a:lnTo>
                <a:lnTo>
                  <a:pt x="1247346" y="315781"/>
                </a:lnTo>
                <a:lnTo>
                  <a:pt x="1269792" y="354502"/>
                </a:lnTo>
                <a:lnTo>
                  <a:pt x="1289615" y="394797"/>
                </a:lnTo>
                <a:lnTo>
                  <a:pt x="1306701" y="436553"/>
                </a:lnTo>
                <a:lnTo>
                  <a:pt x="1320936" y="479658"/>
                </a:lnTo>
                <a:lnTo>
                  <a:pt x="1332207" y="523999"/>
                </a:lnTo>
                <a:lnTo>
                  <a:pt x="1340398" y="569465"/>
                </a:lnTo>
                <a:lnTo>
                  <a:pt x="1345397" y="615943"/>
                </a:lnTo>
                <a:lnTo>
                  <a:pt x="1347088" y="663320"/>
                </a:lnTo>
                <a:lnTo>
                  <a:pt x="1345397" y="710683"/>
                </a:lnTo>
                <a:lnTo>
                  <a:pt x="1340398" y="757149"/>
                </a:lnTo>
                <a:lnTo>
                  <a:pt x="1332207" y="802604"/>
                </a:lnTo>
                <a:lnTo>
                  <a:pt x="1320936" y="846938"/>
                </a:lnTo>
                <a:lnTo>
                  <a:pt x="1306701" y="890037"/>
                </a:lnTo>
                <a:lnTo>
                  <a:pt x="1289615" y="931789"/>
                </a:lnTo>
                <a:lnTo>
                  <a:pt x="1269792" y="972082"/>
                </a:lnTo>
                <a:lnTo>
                  <a:pt x="1247346" y="1010804"/>
                </a:lnTo>
                <a:lnTo>
                  <a:pt x="1222391" y="1047842"/>
                </a:lnTo>
                <a:lnTo>
                  <a:pt x="1195042" y="1083083"/>
                </a:lnTo>
                <a:lnTo>
                  <a:pt x="1165413" y="1116416"/>
                </a:lnTo>
                <a:lnTo>
                  <a:pt x="1133616" y="1147728"/>
                </a:lnTo>
                <a:lnTo>
                  <a:pt x="1099767" y="1176906"/>
                </a:lnTo>
                <a:lnTo>
                  <a:pt x="1063980" y="1203839"/>
                </a:lnTo>
                <a:lnTo>
                  <a:pt x="1026368" y="1228414"/>
                </a:lnTo>
                <a:lnTo>
                  <a:pt x="987046" y="1250519"/>
                </a:lnTo>
                <a:lnTo>
                  <a:pt x="946128" y="1270040"/>
                </a:lnTo>
                <a:lnTo>
                  <a:pt x="903727" y="1286867"/>
                </a:lnTo>
                <a:lnTo>
                  <a:pt x="859958" y="1300886"/>
                </a:lnTo>
                <a:lnTo>
                  <a:pt x="814935" y="1311986"/>
                </a:lnTo>
                <a:lnTo>
                  <a:pt x="768771" y="1320053"/>
                </a:lnTo>
                <a:lnTo>
                  <a:pt x="721582" y="1324976"/>
                </a:lnTo>
                <a:lnTo>
                  <a:pt x="673480" y="1326641"/>
                </a:lnTo>
                <a:lnTo>
                  <a:pt x="625380" y="1324976"/>
                </a:lnTo>
                <a:lnTo>
                  <a:pt x="578192" y="1320053"/>
                </a:lnTo>
                <a:lnTo>
                  <a:pt x="532032" y="1311986"/>
                </a:lnTo>
                <a:lnTo>
                  <a:pt x="487013" y="1300886"/>
                </a:lnTo>
                <a:lnTo>
                  <a:pt x="443249" y="1286867"/>
                </a:lnTo>
                <a:lnTo>
                  <a:pt x="400855" y="1270040"/>
                </a:lnTo>
                <a:lnTo>
                  <a:pt x="359943" y="1250519"/>
                </a:lnTo>
                <a:lnTo>
                  <a:pt x="320628" y="1228414"/>
                </a:lnTo>
                <a:lnTo>
                  <a:pt x="283024" y="1203839"/>
                </a:lnTo>
                <a:lnTo>
                  <a:pt x="247245" y="1176906"/>
                </a:lnTo>
                <a:lnTo>
                  <a:pt x="213404" y="1147728"/>
                </a:lnTo>
                <a:lnTo>
                  <a:pt x="181616" y="1116416"/>
                </a:lnTo>
                <a:lnTo>
                  <a:pt x="151995" y="1083083"/>
                </a:lnTo>
                <a:lnTo>
                  <a:pt x="124653" y="1047842"/>
                </a:lnTo>
                <a:lnTo>
                  <a:pt x="99707" y="1010804"/>
                </a:lnTo>
                <a:lnTo>
                  <a:pt x="77268" y="972082"/>
                </a:lnTo>
                <a:lnTo>
                  <a:pt x="57452" y="931789"/>
                </a:lnTo>
                <a:lnTo>
                  <a:pt x="40372" y="890037"/>
                </a:lnTo>
                <a:lnTo>
                  <a:pt x="26141" y="846938"/>
                </a:lnTo>
                <a:lnTo>
                  <a:pt x="14875" y="802604"/>
                </a:lnTo>
                <a:lnTo>
                  <a:pt x="6687" y="757149"/>
                </a:lnTo>
                <a:lnTo>
                  <a:pt x="1690" y="710683"/>
                </a:lnTo>
                <a:lnTo>
                  <a:pt x="0" y="663320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46420" y="4302252"/>
            <a:ext cx="1443227" cy="14218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94553" y="4329684"/>
            <a:ext cx="1347089" cy="13266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94553" y="4329684"/>
            <a:ext cx="1347470" cy="1327150"/>
          </a:xfrm>
          <a:custGeom>
            <a:avLst/>
            <a:gdLst/>
            <a:ahLst/>
            <a:cxnLst/>
            <a:rect l="l" t="t" r="r" b="b"/>
            <a:pathLst>
              <a:path w="1347470" h="1327150">
                <a:moveTo>
                  <a:pt x="0" y="663321"/>
                </a:moveTo>
                <a:lnTo>
                  <a:pt x="1691" y="615943"/>
                </a:lnTo>
                <a:lnTo>
                  <a:pt x="6690" y="569465"/>
                </a:lnTo>
                <a:lnTo>
                  <a:pt x="14881" y="523999"/>
                </a:lnTo>
                <a:lnTo>
                  <a:pt x="26152" y="479658"/>
                </a:lnTo>
                <a:lnTo>
                  <a:pt x="40387" y="436553"/>
                </a:lnTo>
                <a:lnTo>
                  <a:pt x="57473" y="394797"/>
                </a:lnTo>
                <a:lnTo>
                  <a:pt x="77296" y="354502"/>
                </a:lnTo>
                <a:lnTo>
                  <a:pt x="99742" y="315781"/>
                </a:lnTo>
                <a:lnTo>
                  <a:pt x="124697" y="278744"/>
                </a:lnTo>
                <a:lnTo>
                  <a:pt x="152046" y="243505"/>
                </a:lnTo>
                <a:lnTo>
                  <a:pt x="181675" y="210175"/>
                </a:lnTo>
                <a:lnTo>
                  <a:pt x="213472" y="178868"/>
                </a:lnTo>
                <a:lnTo>
                  <a:pt x="247321" y="149694"/>
                </a:lnTo>
                <a:lnTo>
                  <a:pt x="283108" y="122766"/>
                </a:lnTo>
                <a:lnTo>
                  <a:pt x="320720" y="98197"/>
                </a:lnTo>
                <a:lnTo>
                  <a:pt x="360042" y="76098"/>
                </a:lnTo>
                <a:lnTo>
                  <a:pt x="400960" y="56582"/>
                </a:lnTo>
                <a:lnTo>
                  <a:pt x="443361" y="39760"/>
                </a:lnTo>
                <a:lnTo>
                  <a:pt x="487130" y="25745"/>
                </a:lnTo>
                <a:lnTo>
                  <a:pt x="532153" y="14650"/>
                </a:lnTo>
                <a:lnTo>
                  <a:pt x="578317" y="6586"/>
                </a:lnTo>
                <a:lnTo>
                  <a:pt x="625506" y="1665"/>
                </a:lnTo>
                <a:lnTo>
                  <a:pt x="673608" y="0"/>
                </a:lnTo>
                <a:lnTo>
                  <a:pt x="721708" y="1665"/>
                </a:lnTo>
                <a:lnTo>
                  <a:pt x="768896" y="6586"/>
                </a:lnTo>
                <a:lnTo>
                  <a:pt x="815056" y="14650"/>
                </a:lnTo>
                <a:lnTo>
                  <a:pt x="860075" y="25745"/>
                </a:lnTo>
                <a:lnTo>
                  <a:pt x="903839" y="39760"/>
                </a:lnTo>
                <a:lnTo>
                  <a:pt x="946233" y="56582"/>
                </a:lnTo>
                <a:lnTo>
                  <a:pt x="987145" y="76098"/>
                </a:lnTo>
                <a:lnTo>
                  <a:pt x="1026460" y="98197"/>
                </a:lnTo>
                <a:lnTo>
                  <a:pt x="1064064" y="122766"/>
                </a:lnTo>
                <a:lnTo>
                  <a:pt x="1099843" y="149694"/>
                </a:lnTo>
                <a:lnTo>
                  <a:pt x="1133684" y="178868"/>
                </a:lnTo>
                <a:lnTo>
                  <a:pt x="1165472" y="210175"/>
                </a:lnTo>
                <a:lnTo>
                  <a:pt x="1195093" y="243505"/>
                </a:lnTo>
                <a:lnTo>
                  <a:pt x="1222435" y="278744"/>
                </a:lnTo>
                <a:lnTo>
                  <a:pt x="1247381" y="315781"/>
                </a:lnTo>
                <a:lnTo>
                  <a:pt x="1269820" y="354502"/>
                </a:lnTo>
                <a:lnTo>
                  <a:pt x="1289636" y="394797"/>
                </a:lnTo>
                <a:lnTo>
                  <a:pt x="1306716" y="436553"/>
                </a:lnTo>
                <a:lnTo>
                  <a:pt x="1320947" y="479658"/>
                </a:lnTo>
                <a:lnTo>
                  <a:pt x="1332213" y="523999"/>
                </a:lnTo>
                <a:lnTo>
                  <a:pt x="1340401" y="569465"/>
                </a:lnTo>
                <a:lnTo>
                  <a:pt x="1345398" y="615943"/>
                </a:lnTo>
                <a:lnTo>
                  <a:pt x="1347089" y="663321"/>
                </a:lnTo>
                <a:lnTo>
                  <a:pt x="1345398" y="710683"/>
                </a:lnTo>
                <a:lnTo>
                  <a:pt x="1340401" y="757148"/>
                </a:lnTo>
                <a:lnTo>
                  <a:pt x="1332213" y="802603"/>
                </a:lnTo>
                <a:lnTo>
                  <a:pt x="1320947" y="846935"/>
                </a:lnTo>
                <a:lnTo>
                  <a:pt x="1306716" y="890032"/>
                </a:lnTo>
                <a:lnTo>
                  <a:pt x="1289636" y="931783"/>
                </a:lnTo>
                <a:lnTo>
                  <a:pt x="1269820" y="972074"/>
                </a:lnTo>
                <a:lnTo>
                  <a:pt x="1247381" y="1010793"/>
                </a:lnTo>
                <a:lnTo>
                  <a:pt x="1222435" y="1047829"/>
                </a:lnTo>
                <a:lnTo>
                  <a:pt x="1195093" y="1083068"/>
                </a:lnTo>
                <a:lnTo>
                  <a:pt x="1165472" y="1116398"/>
                </a:lnTo>
                <a:lnTo>
                  <a:pt x="1133684" y="1147707"/>
                </a:lnTo>
                <a:lnTo>
                  <a:pt x="1099843" y="1176884"/>
                </a:lnTo>
                <a:lnTo>
                  <a:pt x="1064064" y="1203814"/>
                </a:lnTo>
                <a:lnTo>
                  <a:pt x="1026460" y="1228387"/>
                </a:lnTo>
                <a:lnTo>
                  <a:pt x="987145" y="1250489"/>
                </a:lnTo>
                <a:lnTo>
                  <a:pt x="946233" y="1270009"/>
                </a:lnTo>
                <a:lnTo>
                  <a:pt x="903839" y="1286833"/>
                </a:lnTo>
                <a:lnTo>
                  <a:pt x="860075" y="1300851"/>
                </a:lnTo>
                <a:lnTo>
                  <a:pt x="815056" y="1311949"/>
                </a:lnTo>
                <a:lnTo>
                  <a:pt x="768896" y="1320016"/>
                </a:lnTo>
                <a:lnTo>
                  <a:pt x="721708" y="1324938"/>
                </a:lnTo>
                <a:lnTo>
                  <a:pt x="673608" y="1326603"/>
                </a:lnTo>
                <a:lnTo>
                  <a:pt x="625506" y="1324938"/>
                </a:lnTo>
                <a:lnTo>
                  <a:pt x="578317" y="1320016"/>
                </a:lnTo>
                <a:lnTo>
                  <a:pt x="532153" y="1311949"/>
                </a:lnTo>
                <a:lnTo>
                  <a:pt x="487130" y="1300851"/>
                </a:lnTo>
                <a:lnTo>
                  <a:pt x="443361" y="1286833"/>
                </a:lnTo>
                <a:lnTo>
                  <a:pt x="400960" y="1270009"/>
                </a:lnTo>
                <a:lnTo>
                  <a:pt x="360042" y="1250489"/>
                </a:lnTo>
                <a:lnTo>
                  <a:pt x="320720" y="1228387"/>
                </a:lnTo>
                <a:lnTo>
                  <a:pt x="283108" y="1203814"/>
                </a:lnTo>
                <a:lnTo>
                  <a:pt x="247321" y="1176884"/>
                </a:lnTo>
                <a:lnTo>
                  <a:pt x="213472" y="1147707"/>
                </a:lnTo>
                <a:lnTo>
                  <a:pt x="181675" y="1116398"/>
                </a:lnTo>
                <a:lnTo>
                  <a:pt x="152046" y="1083068"/>
                </a:lnTo>
                <a:lnTo>
                  <a:pt x="124697" y="1047829"/>
                </a:lnTo>
                <a:lnTo>
                  <a:pt x="99742" y="1010793"/>
                </a:lnTo>
                <a:lnTo>
                  <a:pt x="77296" y="972074"/>
                </a:lnTo>
                <a:lnTo>
                  <a:pt x="57473" y="931783"/>
                </a:lnTo>
                <a:lnTo>
                  <a:pt x="40387" y="890032"/>
                </a:lnTo>
                <a:lnTo>
                  <a:pt x="26152" y="846935"/>
                </a:lnTo>
                <a:lnTo>
                  <a:pt x="14881" y="802603"/>
                </a:lnTo>
                <a:lnTo>
                  <a:pt x="6690" y="757148"/>
                </a:lnTo>
                <a:lnTo>
                  <a:pt x="1691" y="710683"/>
                </a:lnTo>
                <a:lnTo>
                  <a:pt x="0" y="663321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78204" y="2640965"/>
            <a:ext cx="8077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Computer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40981" y="2602610"/>
            <a:ext cx="824865" cy="65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8255" indent="-22606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Arith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etic  </a:t>
            </a:r>
            <a:r>
              <a:rPr sz="1400" spc="-5" dirty="0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Login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Unit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12560" y="4694173"/>
            <a:ext cx="6000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ontrol  </a:t>
            </a:r>
            <a:r>
              <a:rPr sz="1400" spc="-5" dirty="0">
                <a:latin typeface="Arial"/>
                <a:cs typeface="Arial"/>
              </a:rPr>
              <a:t>Unit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02892" y="1823847"/>
            <a:ext cx="3816985" cy="1327150"/>
          </a:xfrm>
          <a:custGeom>
            <a:avLst/>
            <a:gdLst/>
            <a:ahLst/>
            <a:cxnLst/>
            <a:rect l="l" t="t" r="r" b="b"/>
            <a:pathLst>
              <a:path w="3816985" h="1327150">
                <a:moveTo>
                  <a:pt x="0" y="1326641"/>
                </a:moveTo>
                <a:lnTo>
                  <a:pt x="3816857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02892" y="3887470"/>
            <a:ext cx="3667125" cy="2063750"/>
          </a:xfrm>
          <a:custGeom>
            <a:avLst/>
            <a:gdLst/>
            <a:ahLst/>
            <a:cxnLst/>
            <a:rect l="l" t="t" r="r" b="b"/>
            <a:pathLst>
              <a:path w="3667125" h="2063750">
                <a:moveTo>
                  <a:pt x="0" y="0"/>
                </a:moveTo>
                <a:lnTo>
                  <a:pt x="3667125" y="2063622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145785" y="2793110"/>
            <a:ext cx="77914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egisters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55419" y="3122676"/>
            <a:ext cx="769619" cy="8321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03552" y="3150489"/>
            <a:ext cx="673608" cy="7369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03552" y="3150489"/>
            <a:ext cx="673735" cy="737235"/>
          </a:xfrm>
          <a:custGeom>
            <a:avLst/>
            <a:gdLst/>
            <a:ahLst/>
            <a:cxnLst/>
            <a:rect l="l" t="t" r="r" b="b"/>
            <a:pathLst>
              <a:path w="673735" h="737235">
                <a:moveTo>
                  <a:pt x="0" y="368426"/>
                </a:moveTo>
                <a:lnTo>
                  <a:pt x="3076" y="318438"/>
                </a:lnTo>
                <a:lnTo>
                  <a:pt x="12036" y="270492"/>
                </a:lnTo>
                <a:lnTo>
                  <a:pt x="26479" y="225028"/>
                </a:lnTo>
                <a:lnTo>
                  <a:pt x="46002" y="182484"/>
                </a:lnTo>
                <a:lnTo>
                  <a:pt x="70202" y="143301"/>
                </a:lnTo>
                <a:lnTo>
                  <a:pt x="98679" y="107918"/>
                </a:lnTo>
                <a:lnTo>
                  <a:pt x="131028" y="76773"/>
                </a:lnTo>
                <a:lnTo>
                  <a:pt x="166849" y="50306"/>
                </a:lnTo>
                <a:lnTo>
                  <a:pt x="205740" y="28955"/>
                </a:lnTo>
                <a:lnTo>
                  <a:pt x="247297" y="13162"/>
                </a:lnTo>
                <a:lnTo>
                  <a:pt x="291119" y="3363"/>
                </a:lnTo>
                <a:lnTo>
                  <a:pt x="336803" y="0"/>
                </a:lnTo>
                <a:lnTo>
                  <a:pt x="382515" y="3363"/>
                </a:lnTo>
                <a:lnTo>
                  <a:pt x="426354" y="13162"/>
                </a:lnTo>
                <a:lnTo>
                  <a:pt x="467921" y="28956"/>
                </a:lnTo>
                <a:lnTo>
                  <a:pt x="506814" y="50306"/>
                </a:lnTo>
                <a:lnTo>
                  <a:pt x="542633" y="76773"/>
                </a:lnTo>
                <a:lnTo>
                  <a:pt x="574976" y="107918"/>
                </a:lnTo>
                <a:lnTo>
                  <a:pt x="603443" y="143301"/>
                </a:lnTo>
                <a:lnTo>
                  <a:pt x="627634" y="182484"/>
                </a:lnTo>
                <a:lnTo>
                  <a:pt x="647146" y="225028"/>
                </a:lnTo>
                <a:lnTo>
                  <a:pt x="661580" y="270492"/>
                </a:lnTo>
                <a:lnTo>
                  <a:pt x="670534" y="318438"/>
                </a:lnTo>
                <a:lnTo>
                  <a:pt x="673608" y="368426"/>
                </a:lnTo>
                <a:lnTo>
                  <a:pt x="670534" y="418444"/>
                </a:lnTo>
                <a:lnTo>
                  <a:pt x="661580" y="466415"/>
                </a:lnTo>
                <a:lnTo>
                  <a:pt x="647146" y="511899"/>
                </a:lnTo>
                <a:lnTo>
                  <a:pt x="627634" y="554458"/>
                </a:lnTo>
                <a:lnTo>
                  <a:pt x="603443" y="593653"/>
                </a:lnTo>
                <a:lnTo>
                  <a:pt x="574976" y="629046"/>
                </a:lnTo>
                <a:lnTo>
                  <a:pt x="542633" y="660198"/>
                </a:lnTo>
                <a:lnTo>
                  <a:pt x="506814" y="686670"/>
                </a:lnTo>
                <a:lnTo>
                  <a:pt x="467921" y="708023"/>
                </a:lnTo>
                <a:lnTo>
                  <a:pt x="426354" y="723818"/>
                </a:lnTo>
                <a:lnTo>
                  <a:pt x="382515" y="733617"/>
                </a:lnTo>
                <a:lnTo>
                  <a:pt x="336803" y="736981"/>
                </a:lnTo>
                <a:lnTo>
                  <a:pt x="291119" y="733617"/>
                </a:lnTo>
                <a:lnTo>
                  <a:pt x="247297" y="723818"/>
                </a:lnTo>
                <a:lnTo>
                  <a:pt x="205740" y="708023"/>
                </a:lnTo>
                <a:lnTo>
                  <a:pt x="166849" y="686670"/>
                </a:lnTo>
                <a:lnTo>
                  <a:pt x="131028" y="660198"/>
                </a:lnTo>
                <a:lnTo>
                  <a:pt x="98678" y="629046"/>
                </a:lnTo>
                <a:lnTo>
                  <a:pt x="70202" y="593653"/>
                </a:lnTo>
                <a:lnTo>
                  <a:pt x="46002" y="554458"/>
                </a:lnTo>
                <a:lnTo>
                  <a:pt x="26479" y="511899"/>
                </a:lnTo>
                <a:lnTo>
                  <a:pt x="12036" y="466415"/>
                </a:lnTo>
                <a:lnTo>
                  <a:pt x="3076" y="418444"/>
                </a:lnTo>
                <a:lnTo>
                  <a:pt x="0" y="368426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683511" y="3429634"/>
            <a:ext cx="34734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PU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7783" y="2828544"/>
            <a:ext cx="693420" cy="6842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9036" y="2988564"/>
            <a:ext cx="515112" cy="4053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5523" y="2855595"/>
            <a:ext cx="598703" cy="5896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5523" y="2855595"/>
            <a:ext cx="598805" cy="589915"/>
          </a:xfrm>
          <a:custGeom>
            <a:avLst/>
            <a:gdLst/>
            <a:ahLst/>
            <a:cxnLst/>
            <a:rect l="l" t="t" r="r" b="b"/>
            <a:pathLst>
              <a:path w="598805" h="589914">
                <a:moveTo>
                  <a:pt x="0" y="294893"/>
                </a:moveTo>
                <a:lnTo>
                  <a:pt x="3917" y="247073"/>
                </a:lnTo>
                <a:lnTo>
                  <a:pt x="15261" y="201704"/>
                </a:lnTo>
                <a:lnTo>
                  <a:pt x="33412" y="159395"/>
                </a:lnTo>
                <a:lnTo>
                  <a:pt x="57757" y="120755"/>
                </a:lnTo>
                <a:lnTo>
                  <a:pt x="87677" y="86391"/>
                </a:lnTo>
                <a:lnTo>
                  <a:pt x="122557" y="56912"/>
                </a:lnTo>
                <a:lnTo>
                  <a:pt x="161781" y="32925"/>
                </a:lnTo>
                <a:lnTo>
                  <a:pt x="204732" y="15038"/>
                </a:lnTo>
                <a:lnTo>
                  <a:pt x="250795" y="3861"/>
                </a:lnTo>
                <a:lnTo>
                  <a:pt x="299351" y="0"/>
                </a:lnTo>
                <a:lnTo>
                  <a:pt x="347908" y="3861"/>
                </a:lnTo>
                <a:lnTo>
                  <a:pt x="393970" y="15038"/>
                </a:lnTo>
                <a:lnTo>
                  <a:pt x="436921" y="32925"/>
                </a:lnTo>
                <a:lnTo>
                  <a:pt x="476145" y="56912"/>
                </a:lnTo>
                <a:lnTo>
                  <a:pt x="511025" y="86391"/>
                </a:lnTo>
                <a:lnTo>
                  <a:pt x="540946" y="120755"/>
                </a:lnTo>
                <a:lnTo>
                  <a:pt x="565290" y="159395"/>
                </a:lnTo>
                <a:lnTo>
                  <a:pt x="583442" y="201704"/>
                </a:lnTo>
                <a:lnTo>
                  <a:pt x="594785" y="247073"/>
                </a:lnTo>
                <a:lnTo>
                  <a:pt x="598703" y="294893"/>
                </a:lnTo>
                <a:lnTo>
                  <a:pt x="594785" y="342711"/>
                </a:lnTo>
                <a:lnTo>
                  <a:pt x="583442" y="388070"/>
                </a:lnTo>
                <a:lnTo>
                  <a:pt x="565290" y="430364"/>
                </a:lnTo>
                <a:lnTo>
                  <a:pt x="540946" y="468987"/>
                </a:lnTo>
                <a:lnTo>
                  <a:pt x="511025" y="503332"/>
                </a:lnTo>
                <a:lnTo>
                  <a:pt x="476145" y="532793"/>
                </a:lnTo>
                <a:lnTo>
                  <a:pt x="436921" y="556763"/>
                </a:lnTo>
                <a:lnTo>
                  <a:pt x="393970" y="574635"/>
                </a:lnTo>
                <a:lnTo>
                  <a:pt x="347908" y="585803"/>
                </a:lnTo>
                <a:lnTo>
                  <a:pt x="299351" y="589660"/>
                </a:lnTo>
                <a:lnTo>
                  <a:pt x="250795" y="585803"/>
                </a:lnTo>
                <a:lnTo>
                  <a:pt x="204732" y="574635"/>
                </a:lnTo>
                <a:lnTo>
                  <a:pt x="161781" y="556763"/>
                </a:lnTo>
                <a:lnTo>
                  <a:pt x="122557" y="532793"/>
                </a:lnTo>
                <a:lnTo>
                  <a:pt x="87677" y="503332"/>
                </a:lnTo>
                <a:lnTo>
                  <a:pt x="57757" y="468987"/>
                </a:lnTo>
                <a:lnTo>
                  <a:pt x="33412" y="430364"/>
                </a:lnTo>
                <a:lnTo>
                  <a:pt x="15261" y="388070"/>
                </a:lnTo>
                <a:lnTo>
                  <a:pt x="3917" y="342711"/>
                </a:lnTo>
                <a:lnTo>
                  <a:pt x="0" y="294893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90448" y="3054984"/>
            <a:ext cx="2298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I/O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2459" y="3712464"/>
            <a:ext cx="769620" cy="758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351" y="3740022"/>
            <a:ext cx="673595" cy="6633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0351" y="3740022"/>
            <a:ext cx="673735" cy="663575"/>
          </a:xfrm>
          <a:custGeom>
            <a:avLst/>
            <a:gdLst/>
            <a:ahLst/>
            <a:cxnLst/>
            <a:rect l="l" t="t" r="r" b="b"/>
            <a:pathLst>
              <a:path w="673735" h="663575">
                <a:moveTo>
                  <a:pt x="0" y="331724"/>
                </a:moveTo>
                <a:lnTo>
                  <a:pt x="3651" y="282691"/>
                </a:lnTo>
                <a:lnTo>
                  <a:pt x="14259" y="235897"/>
                </a:lnTo>
                <a:lnTo>
                  <a:pt x="31302" y="191853"/>
                </a:lnTo>
                <a:lnTo>
                  <a:pt x="54258" y="151072"/>
                </a:lnTo>
                <a:lnTo>
                  <a:pt x="82608" y="114066"/>
                </a:lnTo>
                <a:lnTo>
                  <a:pt x="115829" y="81347"/>
                </a:lnTo>
                <a:lnTo>
                  <a:pt x="153401" y="53428"/>
                </a:lnTo>
                <a:lnTo>
                  <a:pt x="194803" y="30822"/>
                </a:lnTo>
                <a:lnTo>
                  <a:pt x="239514" y="14040"/>
                </a:lnTo>
                <a:lnTo>
                  <a:pt x="287013" y="3595"/>
                </a:lnTo>
                <a:lnTo>
                  <a:pt x="336778" y="0"/>
                </a:lnTo>
                <a:lnTo>
                  <a:pt x="386547" y="3595"/>
                </a:lnTo>
                <a:lnTo>
                  <a:pt x="434050" y="14040"/>
                </a:lnTo>
                <a:lnTo>
                  <a:pt x="478765" y="30822"/>
                </a:lnTo>
                <a:lnTo>
                  <a:pt x="520172" y="53428"/>
                </a:lnTo>
                <a:lnTo>
                  <a:pt x="557749" y="81347"/>
                </a:lnTo>
                <a:lnTo>
                  <a:pt x="590974" y="114066"/>
                </a:lnTo>
                <a:lnTo>
                  <a:pt x="619328" y="151072"/>
                </a:lnTo>
                <a:lnTo>
                  <a:pt x="642288" y="191853"/>
                </a:lnTo>
                <a:lnTo>
                  <a:pt x="659333" y="235897"/>
                </a:lnTo>
                <a:lnTo>
                  <a:pt x="669943" y="282691"/>
                </a:lnTo>
                <a:lnTo>
                  <a:pt x="673595" y="331724"/>
                </a:lnTo>
                <a:lnTo>
                  <a:pt x="669943" y="380724"/>
                </a:lnTo>
                <a:lnTo>
                  <a:pt x="659333" y="427492"/>
                </a:lnTo>
                <a:lnTo>
                  <a:pt x="642288" y="471516"/>
                </a:lnTo>
                <a:lnTo>
                  <a:pt x="619328" y="512281"/>
                </a:lnTo>
                <a:lnTo>
                  <a:pt x="590974" y="549275"/>
                </a:lnTo>
                <a:lnTo>
                  <a:pt x="557749" y="581985"/>
                </a:lnTo>
                <a:lnTo>
                  <a:pt x="520172" y="609898"/>
                </a:lnTo>
                <a:lnTo>
                  <a:pt x="478765" y="632501"/>
                </a:lnTo>
                <a:lnTo>
                  <a:pt x="434050" y="649281"/>
                </a:lnTo>
                <a:lnTo>
                  <a:pt x="386547" y="659725"/>
                </a:lnTo>
                <a:lnTo>
                  <a:pt x="336778" y="663320"/>
                </a:lnTo>
                <a:lnTo>
                  <a:pt x="287013" y="659725"/>
                </a:lnTo>
                <a:lnTo>
                  <a:pt x="239514" y="649281"/>
                </a:lnTo>
                <a:lnTo>
                  <a:pt x="194803" y="632501"/>
                </a:lnTo>
                <a:lnTo>
                  <a:pt x="153401" y="609898"/>
                </a:lnTo>
                <a:lnTo>
                  <a:pt x="115829" y="581985"/>
                </a:lnTo>
                <a:lnTo>
                  <a:pt x="82608" y="549275"/>
                </a:lnTo>
                <a:lnTo>
                  <a:pt x="54258" y="512281"/>
                </a:lnTo>
                <a:lnTo>
                  <a:pt x="31302" y="471516"/>
                </a:lnTo>
                <a:lnTo>
                  <a:pt x="14259" y="427492"/>
                </a:lnTo>
                <a:lnTo>
                  <a:pt x="3651" y="380724"/>
                </a:lnTo>
                <a:lnTo>
                  <a:pt x="0" y="331724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8011" y="3172967"/>
            <a:ext cx="789432" cy="7818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4875" y="3200400"/>
            <a:ext cx="695325" cy="68706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4875" y="3200400"/>
            <a:ext cx="695325" cy="687070"/>
          </a:xfrm>
          <a:custGeom>
            <a:avLst/>
            <a:gdLst/>
            <a:ahLst/>
            <a:cxnLst/>
            <a:rect l="l" t="t" r="r" b="b"/>
            <a:pathLst>
              <a:path w="695325" h="687070">
                <a:moveTo>
                  <a:pt x="0" y="343535"/>
                </a:moveTo>
                <a:lnTo>
                  <a:pt x="3173" y="296917"/>
                </a:lnTo>
                <a:lnTo>
                  <a:pt x="12418" y="252206"/>
                </a:lnTo>
                <a:lnTo>
                  <a:pt x="27320" y="209811"/>
                </a:lnTo>
                <a:lnTo>
                  <a:pt x="47465" y="170142"/>
                </a:lnTo>
                <a:lnTo>
                  <a:pt x="72439" y="133607"/>
                </a:lnTo>
                <a:lnTo>
                  <a:pt x="101827" y="100615"/>
                </a:lnTo>
                <a:lnTo>
                  <a:pt x="135215" y="71577"/>
                </a:lnTo>
                <a:lnTo>
                  <a:pt x="172189" y="46900"/>
                </a:lnTo>
                <a:lnTo>
                  <a:pt x="212335" y="26995"/>
                </a:lnTo>
                <a:lnTo>
                  <a:pt x="255239" y="12270"/>
                </a:lnTo>
                <a:lnTo>
                  <a:pt x="300486" y="3135"/>
                </a:lnTo>
                <a:lnTo>
                  <a:pt x="347662" y="0"/>
                </a:lnTo>
                <a:lnTo>
                  <a:pt x="394828" y="3135"/>
                </a:lnTo>
                <a:lnTo>
                  <a:pt x="440068" y="12270"/>
                </a:lnTo>
                <a:lnTo>
                  <a:pt x="482968" y="26995"/>
                </a:lnTo>
                <a:lnTo>
                  <a:pt x="523113" y="46900"/>
                </a:lnTo>
                <a:lnTo>
                  <a:pt x="560088" y="71577"/>
                </a:lnTo>
                <a:lnTo>
                  <a:pt x="593478" y="100615"/>
                </a:lnTo>
                <a:lnTo>
                  <a:pt x="622870" y="133607"/>
                </a:lnTo>
                <a:lnTo>
                  <a:pt x="647848" y="170142"/>
                </a:lnTo>
                <a:lnTo>
                  <a:pt x="667997" y="209811"/>
                </a:lnTo>
                <a:lnTo>
                  <a:pt x="682902" y="252206"/>
                </a:lnTo>
                <a:lnTo>
                  <a:pt x="692150" y="296917"/>
                </a:lnTo>
                <a:lnTo>
                  <a:pt x="695325" y="343535"/>
                </a:lnTo>
                <a:lnTo>
                  <a:pt x="692150" y="390152"/>
                </a:lnTo>
                <a:lnTo>
                  <a:pt x="682902" y="434863"/>
                </a:lnTo>
                <a:lnTo>
                  <a:pt x="667997" y="477258"/>
                </a:lnTo>
                <a:lnTo>
                  <a:pt x="647848" y="516927"/>
                </a:lnTo>
                <a:lnTo>
                  <a:pt x="622870" y="553462"/>
                </a:lnTo>
                <a:lnTo>
                  <a:pt x="593478" y="586454"/>
                </a:lnTo>
                <a:lnTo>
                  <a:pt x="560088" y="615492"/>
                </a:lnTo>
                <a:lnTo>
                  <a:pt x="523113" y="640169"/>
                </a:lnTo>
                <a:lnTo>
                  <a:pt x="482968" y="660074"/>
                </a:lnTo>
                <a:lnTo>
                  <a:pt x="440068" y="674799"/>
                </a:lnTo>
                <a:lnTo>
                  <a:pt x="394828" y="683934"/>
                </a:lnTo>
                <a:lnTo>
                  <a:pt x="347662" y="687069"/>
                </a:lnTo>
                <a:lnTo>
                  <a:pt x="300486" y="683934"/>
                </a:lnTo>
                <a:lnTo>
                  <a:pt x="255239" y="674799"/>
                </a:lnTo>
                <a:lnTo>
                  <a:pt x="212335" y="660074"/>
                </a:lnTo>
                <a:lnTo>
                  <a:pt x="172189" y="640169"/>
                </a:lnTo>
                <a:lnTo>
                  <a:pt x="135215" y="615492"/>
                </a:lnTo>
                <a:lnTo>
                  <a:pt x="101827" y="586454"/>
                </a:lnTo>
                <a:lnTo>
                  <a:pt x="72439" y="553462"/>
                </a:lnTo>
                <a:lnTo>
                  <a:pt x="47465" y="516927"/>
                </a:lnTo>
                <a:lnTo>
                  <a:pt x="27320" y="477258"/>
                </a:lnTo>
                <a:lnTo>
                  <a:pt x="12418" y="434863"/>
                </a:lnTo>
                <a:lnTo>
                  <a:pt x="3173" y="390152"/>
                </a:lnTo>
                <a:lnTo>
                  <a:pt x="0" y="343535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52043" y="3999865"/>
            <a:ext cx="57721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Me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4054" y="3438016"/>
            <a:ext cx="47117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745" marR="5080" indent="-10668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S</a:t>
            </a:r>
            <a:r>
              <a:rPr sz="1050" spc="-15" dirty="0">
                <a:latin typeface="Arial"/>
                <a:cs typeface="Arial"/>
              </a:rPr>
              <a:t>y</a:t>
            </a:r>
            <a:r>
              <a:rPr sz="1050" dirty="0">
                <a:latin typeface="Arial"/>
                <a:cs typeface="Arial"/>
              </a:rPr>
              <a:t>s</a:t>
            </a:r>
            <a:r>
              <a:rPr sz="1050" spc="-10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em  Bus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83248" y="1961007"/>
            <a:ext cx="56324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CPU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81000" y="457200"/>
            <a:ext cx="8305800" cy="838200"/>
          </a:xfrm>
          <a:custGeom>
            <a:avLst/>
            <a:gdLst/>
            <a:ahLst/>
            <a:cxnLst/>
            <a:rect l="l" t="t" r="r" b="b"/>
            <a:pathLst>
              <a:path w="830580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8166100" y="0"/>
                </a:lnTo>
                <a:lnTo>
                  <a:pt x="8210279" y="7116"/>
                </a:lnTo>
                <a:lnTo>
                  <a:pt x="8248631" y="26936"/>
                </a:lnTo>
                <a:lnTo>
                  <a:pt x="8278863" y="57168"/>
                </a:lnTo>
                <a:lnTo>
                  <a:pt x="8298683" y="95520"/>
                </a:lnTo>
                <a:lnTo>
                  <a:pt x="8305800" y="139700"/>
                </a:lnTo>
                <a:lnTo>
                  <a:pt x="8305800" y="698500"/>
                </a:lnTo>
                <a:lnTo>
                  <a:pt x="8298683" y="742679"/>
                </a:lnTo>
                <a:lnTo>
                  <a:pt x="8278863" y="781031"/>
                </a:lnTo>
                <a:lnTo>
                  <a:pt x="8248631" y="811263"/>
                </a:lnTo>
                <a:lnTo>
                  <a:pt x="8210279" y="831083"/>
                </a:lnTo>
                <a:lnTo>
                  <a:pt x="816610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71744" y="3122676"/>
            <a:ext cx="1592579" cy="15697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19750" y="3150489"/>
            <a:ext cx="1496822" cy="147396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19750" y="3150489"/>
            <a:ext cx="1497330" cy="1474470"/>
          </a:xfrm>
          <a:custGeom>
            <a:avLst/>
            <a:gdLst/>
            <a:ahLst/>
            <a:cxnLst/>
            <a:rect l="l" t="t" r="r" b="b"/>
            <a:pathLst>
              <a:path w="1497329" h="1474470">
                <a:moveTo>
                  <a:pt x="0" y="736981"/>
                </a:moveTo>
                <a:lnTo>
                  <a:pt x="1591" y="688523"/>
                </a:lnTo>
                <a:lnTo>
                  <a:pt x="6301" y="640902"/>
                </a:lnTo>
                <a:lnTo>
                  <a:pt x="14029" y="594215"/>
                </a:lnTo>
                <a:lnTo>
                  <a:pt x="24678" y="548560"/>
                </a:lnTo>
                <a:lnTo>
                  <a:pt x="38149" y="504033"/>
                </a:lnTo>
                <a:lnTo>
                  <a:pt x="54344" y="460732"/>
                </a:lnTo>
                <a:lnTo>
                  <a:pt x="73163" y="418753"/>
                </a:lnTo>
                <a:lnTo>
                  <a:pt x="94509" y="378194"/>
                </a:lnTo>
                <a:lnTo>
                  <a:pt x="118283" y="339152"/>
                </a:lnTo>
                <a:lnTo>
                  <a:pt x="144385" y="301724"/>
                </a:lnTo>
                <a:lnTo>
                  <a:pt x="172719" y="266007"/>
                </a:lnTo>
                <a:lnTo>
                  <a:pt x="203184" y="232098"/>
                </a:lnTo>
                <a:lnTo>
                  <a:pt x="235683" y="200094"/>
                </a:lnTo>
                <a:lnTo>
                  <a:pt x="270117" y="170093"/>
                </a:lnTo>
                <a:lnTo>
                  <a:pt x="306388" y="142191"/>
                </a:lnTo>
                <a:lnTo>
                  <a:pt x="344396" y="116485"/>
                </a:lnTo>
                <a:lnTo>
                  <a:pt x="384043" y="93073"/>
                </a:lnTo>
                <a:lnTo>
                  <a:pt x="425231" y="72052"/>
                </a:lnTo>
                <a:lnTo>
                  <a:pt x="467862" y="53519"/>
                </a:lnTo>
                <a:lnTo>
                  <a:pt x="511836" y="37570"/>
                </a:lnTo>
                <a:lnTo>
                  <a:pt x="557055" y="24304"/>
                </a:lnTo>
                <a:lnTo>
                  <a:pt x="603421" y="13816"/>
                </a:lnTo>
                <a:lnTo>
                  <a:pt x="650834" y="6205"/>
                </a:lnTo>
                <a:lnTo>
                  <a:pt x="699197" y="1567"/>
                </a:lnTo>
                <a:lnTo>
                  <a:pt x="748411" y="0"/>
                </a:lnTo>
                <a:lnTo>
                  <a:pt x="797610" y="1567"/>
                </a:lnTo>
                <a:lnTo>
                  <a:pt x="845961" y="6205"/>
                </a:lnTo>
                <a:lnTo>
                  <a:pt x="893365" y="13816"/>
                </a:lnTo>
                <a:lnTo>
                  <a:pt x="939723" y="24304"/>
                </a:lnTo>
                <a:lnTo>
                  <a:pt x="984936" y="37570"/>
                </a:lnTo>
                <a:lnTo>
                  <a:pt x="1028906" y="53519"/>
                </a:lnTo>
                <a:lnTo>
                  <a:pt x="1071534" y="72052"/>
                </a:lnTo>
                <a:lnTo>
                  <a:pt x="1112721" y="93073"/>
                </a:lnTo>
                <a:lnTo>
                  <a:pt x="1152369" y="116485"/>
                </a:lnTo>
                <a:lnTo>
                  <a:pt x="1190379" y="142191"/>
                </a:lnTo>
                <a:lnTo>
                  <a:pt x="1226651" y="170093"/>
                </a:lnTo>
                <a:lnTo>
                  <a:pt x="1261088" y="200094"/>
                </a:lnTo>
                <a:lnTo>
                  <a:pt x="1293591" y="232098"/>
                </a:lnTo>
                <a:lnTo>
                  <a:pt x="1324061" y="266007"/>
                </a:lnTo>
                <a:lnTo>
                  <a:pt x="1352399" y="301724"/>
                </a:lnTo>
                <a:lnTo>
                  <a:pt x="1378507" y="339152"/>
                </a:lnTo>
                <a:lnTo>
                  <a:pt x="1402285" y="378194"/>
                </a:lnTo>
                <a:lnTo>
                  <a:pt x="1423636" y="418753"/>
                </a:lnTo>
                <a:lnTo>
                  <a:pt x="1442460" y="460732"/>
                </a:lnTo>
                <a:lnTo>
                  <a:pt x="1458660" y="504033"/>
                </a:lnTo>
                <a:lnTo>
                  <a:pt x="1472135" y="548560"/>
                </a:lnTo>
                <a:lnTo>
                  <a:pt x="1482787" y="594215"/>
                </a:lnTo>
                <a:lnTo>
                  <a:pt x="1490518" y="640902"/>
                </a:lnTo>
                <a:lnTo>
                  <a:pt x="1495229" y="688523"/>
                </a:lnTo>
                <a:lnTo>
                  <a:pt x="1496822" y="736981"/>
                </a:lnTo>
                <a:lnTo>
                  <a:pt x="1495229" y="785438"/>
                </a:lnTo>
                <a:lnTo>
                  <a:pt x="1490518" y="833059"/>
                </a:lnTo>
                <a:lnTo>
                  <a:pt x="1482787" y="879746"/>
                </a:lnTo>
                <a:lnTo>
                  <a:pt x="1472135" y="925401"/>
                </a:lnTo>
                <a:lnTo>
                  <a:pt x="1458660" y="969928"/>
                </a:lnTo>
                <a:lnTo>
                  <a:pt x="1442460" y="1013229"/>
                </a:lnTo>
                <a:lnTo>
                  <a:pt x="1423636" y="1055208"/>
                </a:lnTo>
                <a:lnTo>
                  <a:pt x="1402285" y="1095767"/>
                </a:lnTo>
                <a:lnTo>
                  <a:pt x="1378507" y="1134809"/>
                </a:lnTo>
                <a:lnTo>
                  <a:pt x="1352399" y="1172237"/>
                </a:lnTo>
                <a:lnTo>
                  <a:pt x="1324061" y="1207954"/>
                </a:lnTo>
                <a:lnTo>
                  <a:pt x="1293591" y="1241863"/>
                </a:lnTo>
                <a:lnTo>
                  <a:pt x="1261088" y="1273867"/>
                </a:lnTo>
                <a:lnTo>
                  <a:pt x="1226651" y="1303868"/>
                </a:lnTo>
                <a:lnTo>
                  <a:pt x="1190379" y="1331770"/>
                </a:lnTo>
                <a:lnTo>
                  <a:pt x="1152369" y="1357476"/>
                </a:lnTo>
                <a:lnTo>
                  <a:pt x="1112721" y="1380888"/>
                </a:lnTo>
                <a:lnTo>
                  <a:pt x="1071534" y="1401909"/>
                </a:lnTo>
                <a:lnTo>
                  <a:pt x="1028906" y="1420442"/>
                </a:lnTo>
                <a:lnTo>
                  <a:pt x="984936" y="1436391"/>
                </a:lnTo>
                <a:lnTo>
                  <a:pt x="939723" y="1449657"/>
                </a:lnTo>
                <a:lnTo>
                  <a:pt x="893365" y="1460145"/>
                </a:lnTo>
                <a:lnTo>
                  <a:pt x="845961" y="1467756"/>
                </a:lnTo>
                <a:lnTo>
                  <a:pt x="797610" y="1472394"/>
                </a:lnTo>
                <a:lnTo>
                  <a:pt x="748411" y="1473962"/>
                </a:lnTo>
                <a:lnTo>
                  <a:pt x="699197" y="1472394"/>
                </a:lnTo>
                <a:lnTo>
                  <a:pt x="650834" y="1467756"/>
                </a:lnTo>
                <a:lnTo>
                  <a:pt x="603421" y="1460145"/>
                </a:lnTo>
                <a:lnTo>
                  <a:pt x="557055" y="1449657"/>
                </a:lnTo>
                <a:lnTo>
                  <a:pt x="511836" y="1436391"/>
                </a:lnTo>
                <a:lnTo>
                  <a:pt x="467862" y="1420442"/>
                </a:lnTo>
                <a:lnTo>
                  <a:pt x="425231" y="1401909"/>
                </a:lnTo>
                <a:lnTo>
                  <a:pt x="384043" y="1380888"/>
                </a:lnTo>
                <a:lnTo>
                  <a:pt x="344396" y="1357476"/>
                </a:lnTo>
                <a:lnTo>
                  <a:pt x="306388" y="1331770"/>
                </a:lnTo>
                <a:lnTo>
                  <a:pt x="270117" y="1303868"/>
                </a:lnTo>
                <a:lnTo>
                  <a:pt x="235683" y="1273867"/>
                </a:lnTo>
                <a:lnTo>
                  <a:pt x="203184" y="1241863"/>
                </a:lnTo>
                <a:lnTo>
                  <a:pt x="172719" y="1207954"/>
                </a:lnTo>
                <a:lnTo>
                  <a:pt x="144385" y="1172237"/>
                </a:lnTo>
                <a:lnTo>
                  <a:pt x="118283" y="1134809"/>
                </a:lnTo>
                <a:lnTo>
                  <a:pt x="94509" y="1095767"/>
                </a:lnTo>
                <a:lnTo>
                  <a:pt x="73163" y="1055208"/>
                </a:lnTo>
                <a:lnTo>
                  <a:pt x="54344" y="1013229"/>
                </a:lnTo>
                <a:lnTo>
                  <a:pt x="38149" y="969928"/>
                </a:lnTo>
                <a:lnTo>
                  <a:pt x="24678" y="925401"/>
                </a:lnTo>
                <a:lnTo>
                  <a:pt x="14029" y="879746"/>
                </a:lnTo>
                <a:lnTo>
                  <a:pt x="6301" y="833059"/>
                </a:lnTo>
                <a:lnTo>
                  <a:pt x="1591" y="785438"/>
                </a:lnTo>
                <a:lnTo>
                  <a:pt x="0" y="736981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744717" y="3699509"/>
            <a:ext cx="124142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Internal CPU  </a:t>
            </a:r>
            <a:r>
              <a:rPr sz="1400" dirty="0">
                <a:latin typeface="Arial"/>
                <a:cs typeface="Arial"/>
              </a:rPr>
              <a:t>Interc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ti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116" y="4420870"/>
            <a:ext cx="669607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latin typeface="Calibri"/>
                <a:cs typeface="Calibri"/>
              </a:rPr>
              <a:t>KOMPONEN </a:t>
            </a:r>
            <a:r>
              <a:rPr sz="4000" b="1" spc="-35" dirty="0">
                <a:latin typeface="Calibri"/>
                <a:cs typeface="Calibri"/>
              </a:rPr>
              <a:t>DASAR</a:t>
            </a:r>
            <a:r>
              <a:rPr sz="4000" b="1" spc="-30" dirty="0">
                <a:latin typeface="Calibri"/>
                <a:cs typeface="Calibri"/>
              </a:rPr>
              <a:t> KOMPUTER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5400" y="990600"/>
            <a:ext cx="3251200" cy="325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3962400"/>
            <a:ext cx="7162800" cy="1447800"/>
          </a:xfrm>
          <a:custGeom>
            <a:avLst/>
            <a:gdLst/>
            <a:ahLst/>
            <a:cxnLst/>
            <a:rect l="l" t="t" r="r" b="b"/>
            <a:pathLst>
              <a:path w="7162800" h="1447800">
                <a:moveTo>
                  <a:pt x="0" y="144780"/>
                </a:moveTo>
                <a:lnTo>
                  <a:pt x="42405" y="176259"/>
                </a:lnTo>
                <a:lnTo>
                  <a:pt x="81926" y="188219"/>
                </a:lnTo>
                <a:lnTo>
                  <a:pt x="133464" y="199747"/>
                </a:lnTo>
                <a:lnTo>
                  <a:pt x="196436" y="210797"/>
                </a:lnTo>
                <a:lnTo>
                  <a:pt x="270261" y="221322"/>
                </a:lnTo>
                <a:lnTo>
                  <a:pt x="311061" y="226373"/>
                </a:lnTo>
                <a:lnTo>
                  <a:pt x="354356" y="231275"/>
                </a:lnTo>
                <a:lnTo>
                  <a:pt x="400073" y="236022"/>
                </a:lnTo>
                <a:lnTo>
                  <a:pt x="448139" y="240608"/>
                </a:lnTo>
                <a:lnTo>
                  <a:pt x="498482" y="245028"/>
                </a:lnTo>
                <a:lnTo>
                  <a:pt x="551028" y="249275"/>
                </a:lnTo>
                <a:lnTo>
                  <a:pt x="605705" y="253344"/>
                </a:lnTo>
                <a:lnTo>
                  <a:pt x="662440" y="257229"/>
                </a:lnTo>
                <a:lnTo>
                  <a:pt x="721160" y="260924"/>
                </a:lnTo>
                <a:lnTo>
                  <a:pt x="781793" y="264423"/>
                </a:lnTo>
                <a:lnTo>
                  <a:pt x="844265" y="267721"/>
                </a:lnTo>
                <a:lnTo>
                  <a:pt x="908505" y="270810"/>
                </a:lnTo>
                <a:lnTo>
                  <a:pt x="974438" y="273687"/>
                </a:lnTo>
                <a:lnTo>
                  <a:pt x="1041993" y="276344"/>
                </a:lnTo>
                <a:lnTo>
                  <a:pt x="1111096" y="278776"/>
                </a:lnTo>
                <a:lnTo>
                  <a:pt x="1181675" y="280976"/>
                </a:lnTo>
                <a:lnTo>
                  <a:pt x="1253657" y="282940"/>
                </a:lnTo>
                <a:lnTo>
                  <a:pt x="1326969" y="284661"/>
                </a:lnTo>
                <a:lnTo>
                  <a:pt x="1401539" y="286133"/>
                </a:lnTo>
                <a:lnTo>
                  <a:pt x="1477293" y="287351"/>
                </a:lnTo>
                <a:lnTo>
                  <a:pt x="1554159" y="288308"/>
                </a:lnTo>
                <a:lnTo>
                  <a:pt x="1632064" y="289000"/>
                </a:lnTo>
                <a:lnTo>
                  <a:pt x="1710935" y="289419"/>
                </a:lnTo>
                <a:lnTo>
                  <a:pt x="1790700" y="289560"/>
                </a:lnTo>
                <a:lnTo>
                  <a:pt x="1870462" y="289419"/>
                </a:lnTo>
                <a:lnTo>
                  <a:pt x="1949332" y="289000"/>
                </a:lnTo>
                <a:lnTo>
                  <a:pt x="2027235" y="288308"/>
                </a:lnTo>
                <a:lnTo>
                  <a:pt x="2104100" y="287351"/>
                </a:lnTo>
                <a:lnTo>
                  <a:pt x="2179853" y="286133"/>
                </a:lnTo>
                <a:lnTo>
                  <a:pt x="2254421" y="284661"/>
                </a:lnTo>
                <a:lnTo>
                  <a:pt x="2327733" y="282940"/>
                </a:lnTo>
                <a:lnTo>
                  <a:pt x="2399714" y="280976"/>
                </a:lnTo>
                <a:lnTo>
                  <a:pt x="2470292" y="278776"/>
                </a:lnTo>
                <a:lnTo>
                  <a:pt x="2539395" y="276344"/>
                </a:lnTo>
                <a:lnTo>
                  <a:pt x="2606950" y="273687"/>
                </a:lnTo>
                <a:lnTo>
                  <a:pt x="2672883" y="270810"/>
                </a:lnTo>
                <a:lnTo>
                  <a:pt x="2737122" y="267721"/>
                </a:lnTo>
                <a:lnTo>
                  <a:pt x="2799595" y="264423"/>
                </a:lnTo>
                <a:lnTo>
                  <a:pt x="2860228" y="260924"/>
                </a:lnTo>
                <a:lnTo>
                  <a:pt x="2918948" y="257229"/>
                </a:lnTo>
                <a:lnTo>
                  <a:pt x="2975684" y="253344"/>
                </a:lnTo>
                <a:lnTo>
                  <a:pt x="3030361" y="249275"/>
                </a:lnTo>
                <a:lnTo>
                  <a:pt x="3082908" y="245028"/>
                </a:lnTo>
                <a:lnTo>
                  <a:pt x="3133251" y="240608"/>
                </a:lnTo>
                <a:lnTo>
                  <a:pt x="3181318" y="236022"/>
                </a:lnTo>
                <a:lnTo>
                  <a:pt x="3227035" y="231275"/>
                </a:lnTo>
                <a:lnTo>
                  <a:pt x="3270331" y="226373"/>
                </a:lnTo>
                <a:lnTo>
                  <a:pt x="3311132" y="221322"/>
                </a:lnTo>
                <a:lnTo>
                  <a:pt x="3349365" y="216128"/>
                </a:lnTo>
                <a:lnTo>
                  <a:pt x="3417838" y="205335"/>
                </a:lnTo>
                <a:lnTo>
                  <a:pt x="3475167" y="194040"/>
                </a:lnTo>
                <a:lnTo>
                  <a:pt x="3520770" y="182290"/>
                </a:lnTo>
                <a:lnTo>
                  <a:pt x="3565915" y="163914"/>
                </a:lnTo>
                <a:lnTo>
                  <a:pt x="3583144" y="138327"/>
                </a:lnTo>
                <a:lnTo>
                  <a:pt x="3588330" y="131946"/>
                </a:lnTo>
                <a:lnTo>
                  <a:pt x="3623806" y="113300"/>
                </a:lnTo>
                <a:lnTo>
                  <a:pt x="3663328" y="101340"/>
                </a:lnTo>
                <a:lnTo>
                  <a:pt x="3714867" y="89812"/>
                </a:lnTo>
                <a:lnTo>
                  <a:pt x="3777841" y="78762"/>
                </a:lnTo>
                <a:lnTo>
                  <a:pt x="3851667" y="68237"/>
                </a:lnTo>
                <a:lnTo>
                  <a:pt x="3892468" y="63186"/>
                </a:lnTo>
                <a:lnTo>
                  <a:pt x="3935764" y="58284"/>
                </a:lnTo>
                <a:lnTo>
                  <a:pt x="3981481" y="53537"/>
                </a:lnTo>
                <a:lnTo>
                  <a:pt x="4029548" y="48951"/>
                </a:lnTo>
                <a:lnTo>
                  <a:pt x="4079891" y="44531"/>
                </a:lnTo>
                <a:lnTo>
                  <a:pt x="4132438" y="40284"/>
                </a:lnTo>
                <a:lnTo>
                  <a:pt x="4187115" y="36215"/>
                </a:lnTo>
                <a:lnTo>
                  <a:pt x="4243851" y="32330"/>
                </a:lnTo>
                <a:lnTo>
                  <a:pt x="4302571" y="28635"/>
                </a:lnTo>
                <a:lnTo>
                  <a:pt x="4363204" y="25136"/>
                </a:lnTo>
                <a:lnTo>
                  <a:pt x="4425677" y="21838"/>
                </a:lnTo>
                <a:lnTo>
                  <a:pt x="4489916" y="18749"/>
                </a:lnTo>
                <a:lnTo>
                  <a:pt x="4555849" y="15872"/>
                </a:lnTo>
                <a:lnTo>
                  <a:pt x="4623404" y="13215"/>
                </a:lnTo>
                <a:lnTo>
                  <a:pt x="4692507" y="10783"/>
                </a:lnTo>
                <a:lnTo>
                  <a:pt x="4763085" y="8583"/>
                </a:lnTo>
                <a:lnTo>
                  <a:pt x="4835066" y="6619"/>
                </a:lnTo>
                <a:lnTo>
                  <a:pt x="4908378" y="4898"/>
                </a:lnTo>
                <a:lnTo>
                  <a:pt x="4982946" y="3426"/>
                </a:lnTo>
                <a:lnTo>
                  <a:pt x="5058699" y="2208"/>
                </a:lnTo>
                <a:lnTo>
                  <a:pt x="5135564" y="1251"/>
                </a:lnTo>
                <a:lnTo>
                  <a:pt x="5213467" y="559"/>
                </a:lnTo>
                <a:lnTo>
                  <a:pt x="5292337" y="140"/>
                </a:lnTo>
                <a:lnTo>
                  <a:pt x="5372100" y="0"/>
                </a:lnTo>
                <a:lnTo>
                  <a:pt x="5451862" y="140"/>
                </a:lnTo>
                <a:lnTo>
                  <a:pt x="5530732" y="559"/>
                </a:lnTo>
                <a:lnTo>
                  <a:pt x="5608635" y="1251"/>
                </a:lnTo>
                <a:lnTo>
                  <a:pt x="5685500" y="2208"/>
                </a:lnTo>
                <a:lnTo>
                  <a:pt x="5761253" y="3426"/>
                </a:lnTo>
                <a:lnTo>
                  <a:pt x="5835821" y="4898"/>
                </a:lnTo>
                <a:lnTo>
                  <a:pt x="5909133" y="6619"/>
                </a:lnTo>
                <a:lnTo>
                  <a:pt x="5981114" y="8583"/>
                </a:lnTo>
                <a:lnTo>
                  <a:pt x="6051692" y="10783"/>
                </a:lnTo>
                <a:lnTo>
                  <a:pt x="6120795" y="13215"/>
                </a:lnTo>
                <a:lnTo>
                  <a:pt x="6188350" y="15872"/>
                </a:lnTo>
                <a:lnTo>
                  <a:pt x="6254283" y="18749"/>
                </a:lnTo>
                <a:lnTo>
                  <a:pt x="6318522" y="21838"/>
                </a:lnTo>
                <a:lnTo>
                  <a:pt x="6380995" y="25136"/>
                </a:lnTo>
                <a:lnTo>
                  <a:pt x="6441628" y="28635"/>
                </a:lnTo>
                <a:lnTo>
                  <a:pt x="6500348" y="32330"/>
                </a:lnTo>
                <a:lnTo>
                  <a:pt x="6557084" y="36215"/>
                </a:lnTo>
                <a:lnTo>
                  <a:pt x="6611761" y="40284"/>
                </a:lnTo>
                <a:lnTo>
                  <a:pt x="6664308" y="44531"/>
                </a:lnTo>
                <a:lnTo>
                  <a:pt x="6714651" y="48951"/>
                </a:lnTo>
                <a:lnTo>
                  <a:pt x="6762718" y="53537"/>
                </a:lnTo>
                <a:lnTo>
                  <a:pt x="6808435" y="58284"/>
                </a:lnTo>
                <a:lnTo>
                  <a:pt x="6851731" y="63186"/>
                </a:lnTo>
                <a:lnTo>
                  <a:pt x="6892532" y="68237"/>
                </a:lnTo>
                <a:lnTo>
                  <a:pt x="6930765" y="73431"/>
                </a:lnTo>
                <a:lnTo>
                  <a:pt x="6999238" y="84224"/>
                </a:lnTo>
                <a:lnTo>
                  <a:pt x="7056567" y="95519"/>
                </a:lnTo>
                <a:lnTo>
                  <a:pt x="7102170" y="107269"/>
                </a:lnTo>
                <a:lnTo>
                  <a:pt x="7147315" y="125645"/>
                </a:lnTo>
                <a:lnTo>
                  <a:pt x="7162800" y="144780"/>
                </a:lnTo>
                <a:lnTo>
                  <a:pt x="7162800" y="1303020"/>
                </a:lnTo>
                <a:lnTo>
                  <a:pt x="7161055" y="1296567"/>
                </a:lnTo>
                <a:lnTo>
                  <a:pt x="7155869" y="1290186"/>
                </a:lnTo>
                <a:lnTo>
                  <a:pt x="7120393" y="1271540"/>
                </a:lnTo>
                <a:lnTo>
                  <a:pt x="7080871" y="1259580"/>
                </a:lnTo>
                <a:lnTo>
                  <a:pt x="7029332" y="1248052"/>
                </a:lnTo>
                <a:lnTo>
                  <a:pt x="6966358" y="1237002"/>
                </a:lnTo>
                <a:lnTo>
                  <a:pt x="6892532" y="1226477"/>
                </a:lnTo>
                <a:lnTo>
                  <a:pt x="6851731" y="1221426"/>
                </a:lnTo>
                <a:lnTo>
                  <a:pt x="6808435" y="1216524"/>
                </a:lnTo>
                <a:lnTo>
                  <a:pt x="6762718" y="1211777"/>
                </a:lnTo>
                <a:lnTo>
                  <a:pt x="6714651" y="1207191"/>
                </a:lnTo>
                <a:lnTo>
                  <a:pt x="6664308" y="1202771"/>
                </a:lnTo>
                <a:lnTo>
                  <a:pt x="6611761" y="1198524"/>
                </a:lnTo>
                <a:lnTo>
                  <a:pt x="6557084" y="1194455"/>
                </a:lnTo>
                <a:lnTo>
                  <a:pt x="6500348" y="1190570"/>
                </a:lnTo>
                <a:lnTo>
                  <a:pt x="6441628" y="1186875"/>
                </a:lnTo>
                <a:lnTo>
                  <a:pt x="6380995" y="1183376"/>
                </a:lnTo>
                <a:lnTo>
                  <a:pt x="6318522" y="1180078"/>
                </a:lnTo>
                <a:lnTo>
                  <a:pt x="6254283" y="1176989"/>
                </a:lnTo>
                <a:lnTo>
                  <a:pt x="6188350" y="1174112"/>
                </a:lnTo>
                <a:lnTo>
                  <a:pt x="6120795" y="1171455"/>
                </a:lnTo>
                <a:lnTo>
                  <a:pt x="6051692" y="1169023"/>
                </a:lnTo>
                <a:lnTo>
                  <a:pt x="5981114" y="1166823"/>
                </a:lnTo>
                <a:lnTo>
                  <a:pt x="5909133" y="1164859"/>
                </a:lnTo>
                <a:lnTo>
                  <a:pt x="5835821" y="1163138"/>
                </a:lnTo>
                <a:lnTo>
                  <a:pt x="5761253" y="1161666"/>
                </a:lnTo>
                <a:lnTo>
                  <a:pt x="5685500" y="1160448"/>
                </a:lnTo>
                <a:lnTo>
                  <a:pt x="5608635" y="1159491"/>
                </a:lnTo>
                <a:lnTo>
                  <a:pt x="5530732" y="1158799"/>
                </a:lnTo>
                <a:lnTo>
                  <a:pt x="5451862" y="1158380"/>
                </a:lnTo>
                <a:lnTo>
                  <a:pt x="5372100" y="1158239"/>
                </a:lnTo>
                <a:lnTo>
                  <a:pt x="5292337" y="1158380"/>
                </a:lnTo>
                <a:lnTo>
                  <a:pt x="5213467" y="1158799"/>
                </a:lnTo>
                <a:lnTo>
                  <a:pt x="5135564" y="1159491"/>
                </a:lnTo>
                <a:lnTo>
                  <a:pt x="5058699" y="1160448"/>
                </a:lnTo>
                <a:lnTo>
                  <a:pt x="4982946" y="1161666"/>
                </a:lnTo>
                <a:lnTo>
                  <a:pt x="4908378" y="1163138"/>
                </a:lnTo>
                <a:lnTo>
                  <a:pt x="4835066" y="1164859"/>
                </a:lnTo>
                <a:lnTo>
                  <a:pt x="4763085" y="1166823"/>
                </a:lnTo>
                <a:lnTo>
                  <a:pt x="4692507" y="1169023"/>
                </a:lnTo>
                <a:lnTo>
                  <a:pt x="4623404" y="1171455"/>
                </a:lnTo>
                <a:lnTo>
                  <a:pt x="4555849" y="1174112"/>
                </a:lnTo>
                <a:lnTo>
                  <a:pt x="4489916" y="1176989"/>
                </a:lnTo>
                <a:lnTo>
                  <a:pt x="4425677" y="1180078"/>
                </a:lnTo>
                <a:lnTo>
                  <a:pt x="4363204" y="1183376"/>
                </a:lnTo>
                <a:lnTo>
                  <a:pt x="4302571" y="1186875"/>
                </a:lnTo>
                <a:lnTo>
                  <a:pt x="4243851" y="1190570"/>
                </a:lnTo>
                <a:lnTo>
                  <a:pt x="4187115" y="1194455"/>
                </a:lnTo>
                <a:lnTo>
                  <a:pt x="4132438" y="1198524"/>
                </a:lnTo>
                <a:lnTo>
                  <a:pt x="4079891" y="1202771"/>
                </a:lnTo>
                <a:lnTo>
                  <a:pt x="4029548" y="1207191"/>
                </a:lnTo>
                <a:lnTo>
                  <a:pt x="3981481" y="1211777"/>
                </a:lnTo>
                <a:lnTo>
                  <a:pt x="3935764" y="1216524"/>
                </a:lnTo>
                <a:lnTo>
                  <a:pt x="3892468" y="1221426"/>
                </a:lnTo>
                <a:lnTo>
                  <a:pt x="3851667" y="1226477"/>
                </a:lnTo>
                <a:lnTo>
                  <a:pt x="3813434" y="1231671"/>
                </a:lnTo>
                <a:lnTo>
                  <a:pt x="3744961" y="1242464"/>
                </a:lnTo>
                <a:lnTo>
                  <a:pt x="3687632" y="1253759"/>
                </a:lnTo>
                <a:lnTo>
                  <a:pt x="3642029" y="1265509"/>
                </a:lnTo>
                <a:lnTo>
                  <a:pt x="3596884" y="1283885"/>
                </a:lnTo>
                <a:lnTo>
                  <a:pt x="3579655" y="1309472"/>
                </a:lnTo>
                <a:lnTo>
                  <a:pt x="3574469" y="1315853"/>
                </a:lnTo>
                <a:lnTo>
                  <a:pt x="3538993" y="1334499"/>
                </a:lnTo>
                <a:lnTo>
                  <a:pt x="3499471" y="1346459"/>
                </a:lnTo>
                <a:lnTo>
                  <a:pt x="3447932" y="1357987"/>
                </a:lnTo>
                <a:lnTo>
                  <a:pt x="3384958" y="1369037"/>
                </a:lnTo>
                <a:lnTo>
                  <a:pt x="3311132" y="1379562"/>
                </a:lnTo>
                <a:lnTo>
                  <a:pt x="3270331" y="1384613"/>
                </a:lnTo>
                <a:lnTo>
                  <a:pt x="3227035" y="1389515"/>
                </a:lnTo>
                <a:lnTo>
                  <a:pt x="3181318" y="1394262"/>
                </a:lnTo>
                <a:lnTo>
                  <a:pt x="3133251" y="1398848"/>
                </a:lnTo>
                <a:lnTo>
                  <a:pt x="3082908" y="1403268"/>
                </a:lnTo>
                <a:lnTo>
                  <a:pt x="3030361" y="1407515"/>
                </a:lnTo>
                <a:lnTo>
                  <a:pt x="2975684" y="1411584"/>
                </a:lnTo>
                <a:lnTo>
                  <a:pt x="2918948" y="1415469"/>
                </a:lnTo>
                <a:lnTo>
                  <a:pt x="2860228" y="1419164"/>
                </a:lnTo>
                <a:lnTo>
                  <a:pt x="2799595" y="1422663"/>
                </a:lnTo>
                <a:lnTo>
                  <a:pt x="2737122" y="1425961"/>
                </a:lnTo>
                <a:lnTo>
                  <a:pt x="2672883" y="1429050"/>
                </a:lnTo>
                <a:lnTo>
                  <a:pt x="2606950" y="1431927"/>
                </a:lnTo>
                <a:lnTo>
                  <a:pt x="2539395" y="1434584"/>
                </a:lnTo>
                <a:lnTo>
                  <a:pt x="2470292" y="1437016"/>
                </a:lnTo>
                <a:lnTo>
                  <a:pt x="2399714" y="1439216"/>
                </a:lnTo>
                <a:lnTo>
                  <a:pt x="2327733" y="1441180"/>
                </a:lnTo>
                <a:lnTo>
                  <a:pt x="2254421" y="1442901"/>
                </a:lnTo>
                <a:lnTo>
                  <a:pt x="2179853" y="1444373"/>
                </a:lnTo>
                <a:lnTo>
                  <a:pt x="2104100" y="1445591"/>
                </a:lnTo>
                <a:lnTo>
                  <a:pt x="2027235" y="1446548"/>
                </a:lnTo>
                <a:lnTo>
                  <a:pt x="1949332" y="1447240"/>
                </a:lnTo>
                <a:lnTo>
                  <a:pt x="1870462" y="1447659"/>
                </a:lnTo>
                <a:lnTo>
                  <a:pt x="1790700" y="1447800"/>
                </a:lnTo>
                <a:lnTo>
                  <a:pt x="1710935" y="1447659"/>
                </a:lnTo>
                <a:lnTo>
                  <a:pt x="1632064" y="1447240"/>
                </a:lnTo>
                <a:lnTo>
                  <a:pt x="1554159" y="1446548"/>
                </a:lnTo>
                <a:lnTo>
                  <a:pt x="1477293" y="1445591"/>
                </a:lnTo>
                <a:lnTo>
                  <a:pt x="1401539" y="1444373"/>
                </a:lnTo>
                <a:lnTo>
                  <a:pt x="1326969" y="1442901"/>
                </a:lnTo>
                <a:lnTo>
                  <a:pt x="1253657" y="1441180"/>
                </a:lnTo>
                <a:lnTo>
                  <a:pt x="1181675" y="1439216"/>
                </a:lnTo>
                <a:lnTo>
                  <a:pt x="1111096" y="1437016"/>
                </a:lnTo>
                <a:lnTo>
                  <a:pt x="1041993" y="1434584"/>
                </a:lnTo>
                <a:lnTo>
                  <a:pt x="974438" y="1431927"/>
                </a:lnTo>
                <a:lnTo>
                  <a:pt x="908505" y="1429050"/>
                </a:lnTo>
                <a:lnTo>
                  <a:pt x="844265" y="1425961"/>
                </a:lnTo>
                <a:lnTo>
                  <a:pt x="781793" y="1422663"/>
                </a:lnTo>
                <a:lnTo>
                  <a:pt x="721160" y="1419164"/>
                </a:lnTo>
                <a:lnTo>
                  <a:pt x="662440" y="1415469"/>
                </a:lnTo>
                <a:lnTo>
                  <a:pt x="605705" y="1411584"/>
                </a:lnTo>
                <a:lnTo>
                  <a:pt x="551028" y="1407515"/>
                </a:lnTo>
                <a:lnTo>
                  <a:pt x="498482" y="1403268"/>
                </a:lnTo>
                <a:lnTo>
                  <a:pt x="448139" y="1398848"/>
                </a:lnTo>
                <a:lnTo>
                  <a:pt x="400073" y="1394262"/>
                </a:lnTo>
                <a:lnTo>
                  <a:pt x="354356" y="1389515"/>
                </a:lnTo>
                <a:lnTo>
                  <a:pt x="311061" y="1384613"/>
                </a:lnTo>
                <a:lnTo>
                  <a:pt x="270261" y="1379562"/>
                </a:lnTo>
                <a:lnTo>
                  <a:pt x="232029" y="1374368"/>
                </a:lnTo>
                <a:lnTo>
                  <a:pt x="163557" y="1363575"/>
                </a:lnTo>
                <a:lnTo>
                  <a:pt x="106229" y="1352280"/>
                </a:lnTo>
                <a:lnTo>
                  <a:pt x="60627" y="1340530"/>
                </a:lnTo>
                <a:lnTo>
                  <a:pt x="15484" y="1322154"/>
                </a:lnTo>
                <a:lnTo>
                  <a:pt x="0" y="1303020"/>
                </a:lnTo>
                <a:lnTo>
                  <a:pt x="0" y="14478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0560">
              <a:lnSpc>
                <a:spcPct val="100000"/>
              </a:lnSpc>
            </a:pPr>
            <a:r>
              <a:rPr spc="-10" dirty="0"/>
              <a:t>Komponen </a:t>
            </a:r>
            <a:r>
              <a:rPr spc="-5" dirty="0"/>
              <a:t>Dasar</a:t>
            </a:r>
            <a:r>
              <a:rPr spc="-75" dirty="0"/>
              <a:t> </a:t>
            </a:r>
            <a:r>
              <a:rPr spc="-15" dirty="0"/>
              <a:t>Komputer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4662"/>
            <a:ext cx="7922259" cy="4505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100"/>
              </a:lnSpc>
            </a:pPr>
            <a:r>
              <a:rPr sz="2200" spc="-20" dirty="0">
                <a:latin typeface="Calibri"/>
                <a:cs typeface="Calibri"/>
              </a:rPr>
              <a:t>Secara </a:t>
            </a:r>
            <a:r>
              <a:rPr sz="2200" spc="-10" dirty="0">
                <a:latin typeface="Calibri"/>
                <a:cs typeface="Calibri"/>
              </a:rPr>
              <a:t>garis </a:t>
            </a:r>
            <a:r>
              <a:rPr sz="2200" spc="-5" dirty="0">
                <a:latin typeface="Calibri"/>
                <a:cs typeface="Calibri"/>
              </a:rPr>
              <a:t>besar </a:t>
            </a:r>
            <a:r>
              <a:rPr sz="2200" spc="-15" dirty="0">
                <a:latin typeface="Calibri"/>
                <a:cs typeface="Calibri"/>
              </a:rPr>
              <a:t>komponen </a:t>
            </a:r>
            <a:r>
              <a:rPr sz="2200" spc="-20" dirty="0">
                <a:latin typeface="Calibri"/>
                <a:cs typeface="Calibri"/>
              </a:rPr>
              <a:t>komputer </a:t>
            </a:r>
            <a:r>
              <a:rPr sz="2200" spc="-10" dirty="0">
                <a:latin typeface="Calibri"/>
                <a:cs typeface="Calibri"/>
              </a:rPr>
              <a:t>dapat dibedakan </a:t>
            </a:r>
            <a:r>
              <a:rPr sz="2200" spc="-5" dirty="0">
                <a:latin typeface="Calibri"/>
                <a:cs typeface="Calibri"/>
              </a:rPr>
              <a:t>menjadi </a:t>
            </a:r>
            <a:r>
              <a:rPr sz="2200" spc="-10" dirty="0">
                <a:latin typeface="Calibri"/>
                <a:cs typeface="Calibri"/>
              </a:rPr>
              <a:t>dua  bagian, </a:t>
            </a:r>
            <a:r>
              <a:rPr sz="2200" spc="-15" dirty="0">
                <a:latin typeface="Calibri"/>
                <a:cs typeface="Calibri"/>
              </a:rPr>
              <a:t>komponen </a:t>
            </a:r>
            <a:r>
              <a:rPr sz="2200" spc="-5" dirty="0">
                <a:latin typeface="Calibri"/>
                <a:cs typeface="Calibri"/>
              </a:rPr>
              <a:t>dasar </a:t>
            </a:r>
            <a:r>
              <a:rPr sz="2200" spc="-10" dirty="0">
                <a:latin typeface="Calibri"/>
                <a:cs typeface="Calibri"/>
              </a:rPr>
              <a:t>dan </a:t>
            </a:r>
            <a:r>
              <a:rPr sz="2200" spc="-15" dirty="0">
                <a:latin typeface="Calibri"/>
                <a:cs typeface="Calibri"/>
              </a:rPr>
              <a:t>komponen </a:t>
            </a:r>
            <a:r>
              <a:rPr sz="2200" spc="-10" dirty="0">
                <a:latin typeface="Calibri"/>
                <a:cs typeface="Calibri"/>
              </a:rPr>
              <a:t>tambahan, komponen-  </a:t>
            </a:r>
            <a:r>
              <a:rPr sz="2200" spc="-15" dirty="0">
                <a:latin typeface="Calibri"/>
                <a:cs typeface="Calibri"/>
              </a:rPr>
              <a:t>komponen </a:t>
            </a:r>
            <a:r>
              <a:rPr sz="2200" spc="-5" dirty="0">
                <a:latin typeface="Calibri"/>
                <a:cs typeface="Calibri"/>
              </a:rPr>
              <a:t>dasar </a:t>
            </a:r>
            <a:r>
              <a:rPr sz="2200" spc="-20" dirty="0">
                <a:latin typeface="Calibri"/>
                <a:cs typeface="Calibri"/>
              </a:rPr>
              <a:t>komputer </a:t>
            </a:r>
            <a:r>
              <a:rPr sz="2200" spc="-15" dirty="0">
                <a:latin typeface="Calibri"/>
                <a:cs typeface="Calibri"/>
              </a:rPr>
              <a:t>tersebut </a:t>
            </a:r>
            <a:r>
              <a:rPr sz="2200" spc="-20" dirty="0">
                <a:latin typeface="Calibri"/>
                <a:cs typeface="Calibri"/>
              </a:rPr>
              <a:t>antara </a:t>
            </a:r>
            <a:r>
              <a:rPr sz="2200" spc="-5" dirty="0">
                <a:latin typeface="Calibri"/>
                <a:cs typeface="Calibri"/>
              </a:rPr>
              <a:t>lain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Mainboard/Motherboard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CPU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Casing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Memory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Monitor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Hardisk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Flopy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Drive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DVD/CD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ROM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VGA </a:t>
            </a:r>
            <a:r>
              <a:rPr sz="2000" spc="-5" dirty="0">
                <a:latin typeface="Calibri"/>
                <a:cs typeface="Calibri"/>
              </a:rPr>
              <a:t>Card/PCI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Express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Keyboard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mtClean="0">
                <a:latin typeface="Calibri"/>
                <a:cs typeface="Calibri"/>
              </a:rPr>
              <a:t>Mouse</a:t>
            </a:r>
          </a:p>
          <a:p>
            <a:pPr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x-none" sz="2000" smtClean="0">
                <a:latin typeface="Calibri"/>
                <a:cs typeface="Calibri"/>
              </a:rPr>
              <a:t>LAN Card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457200"/>
            <a:ext cx="8305800" cy="838200"/>
          </a:xfrm>
          <a:custGeom>
            <a:avLst/>
            <a:gdLst/>
            <a:ahLst/>
            <a:cxnLst/>
            <a:rect l="l" t="t" r="r" b="b"/>
            <a:pathLst>
              <a:path w="830580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8166100" y="0"/>
                </a:lnTo>
                <a:lnTo>
                  <a:pt x="8210279" y="7116"/>
                </a:lnTo>
                <a:lnTo>
                  <a:pt x="8248631" y="26936"/>
                </a:lnTo>
                <a:lnTo>
                  <a:pt x="8278863" y="57168"/>
                </a:lnTo>
                <a:lnTo>
                  <a:pt x="8298683" y="95520"/>
                </a:lnTo>
                <a:lnTo>
                  <a:pt x="8305800" y="139700"/>
                </a:lnTo>
                <a:lnTo>
                  <a:pt x="8305800" y="698500"/>
                </a:lnTo>
                <a:lnTo>
                  <a:pt x="8298683" y="742679"/>
                </a:lnTo>
                <a:lnTo>
                  <a:pt x="8278863" y="781031"/>
                </a:lnTo>
                <a:lnTo>
                  <a:pt x="8248631" y="811263"/>
                </a:lnTo>
                <a:lnTo>
                  <a:pt x="8210279" y="831083"/>
                </a:lnTo>
                <a:lnTo>
                  <a:pt x="816610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5705" y="2438400"/>
            <a:ext cx="1108075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44515" y="2881376"/>
            <a:ext cx="91440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8096" y="2370963"/>
            <a:ext cx="838200" cy="163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6296" y="4114800"/>
            <a:ext cx="1089380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59908" y="4114787"/>
            <a:ext cx="1861947" cy="895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36892" y="5010035"/>
            <a:ext cx="1447800" cy="7587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17691" y="5010035"/>
            <a:ext cx="838352" cy="6287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5800" y="5047005"/>
            <a:ext cx="914400" cy="914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00576" y="2983610"/>
            <a:ext cx="1398015" cy="1028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0" y="3896486"/>
            <a:ext cx="1371600" cy="9442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62300" y="2982518"/>
            <a:ext cx="938301" cy="8536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">
              <a:lnSpc>
                <a:spcPct val="100000"/>
              </a:lnSpc>
            </a:pPr>
            <a:r>
              <a:rPr spc="-10" dirty="0"/>
              <a:t>Komponen </a:t>
            </a:r>
            <a:r>
              <a:rPr spc="-40" dirty="0"/>
              <a:t>Tambahan</a:t>
            </a:r>
            <a:r>
              <a:rPr spc="-75" dirty="0"/>
              <a:t> </a:t>
            </a:r>
            <a:r>
              <a:rPr spc="-15" dirty="0"/>
              <a:t>Komputer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2005"/>
            <a:ext cx="7456805" cy="421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65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Sedangkan beberapa </a:t>
            </a:r>
            <a:r>
              <a:rPr sz="3200" spc="-20" dirty="0">
                <a:latin typeface="Calibri"/>
                <a:cs typeface="Calibri"/>
              </a:rPr>
              <a:t>komponen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tambahan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sz="3200" spc="-20" dirty="0">
                <a:latin typeface="Calibri"/>
                <a:cs typeface="Calibri"/>
              </a:rPr>
              <a:t>komputer antara </a:t>
            </a:r>
            <a:r>
              <a:rPr sz="3200" dirty="0">
                <a:latin typeface="Calibri"/>
                <a:cs typeface="Calibri"/>
              </a:rPr>
              <a:t>lain </a:t>
            </a:r>
            <a:r>
              <a:rPr sz="3200" spc="-10" dirty="0">
                <a:latin typeface="Calibri"/>
                <a:cs typeface="Calibri"/>
              </a:rPr>
              <a:t>sebagai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berikut.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Soundcard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Landcard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CD </a:t>
            </a:r>
            <a:r>
              <a:rPr sz="2800" spc="-20" dirty="0">
                <a:latin typeface="Calibri"/>
                <a:cs typeface="Calibri"/>
              </a:rPr>
              <a:t>Writer/DVD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Writer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Modem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Card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Reader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Micropone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Camera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457200"/>
            <a:ext cx="8305800" cy="838200"/>
          </a:xfrm>
          <a:custGeom>
            <a:avLst/>
            <a:gdLst/>
            <a:ahLst/>
            <a:cxnLst/>
            <a:rect l="l" t="t" r="r" b="b"/>
            <a:pathLst>
              <a:path w="830580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8166100" y="0"/>
                </a:lnTo>
                <a:lnTo>
                  <a:pt x="8210279" y="7116"/>
                </a:lnTo>
                <a:lnTo>
                  <a:pt x="8248631" y="26936"/>
                </a:lnTo>
                <a:lnTo>
                  <a:pt x="8278863" y="57168"/>
                </a:lnTo>
                <a:lnTo>
                  <a:pt x="8298683" y="95520"/>
                </a:lnTo>
                <a:lnTo>
                  <a:pt x="8305800" y="139700"/>
                </a:lnTo>
                <a:lnTo>
                  <a:pt x="8305800" y="698500"/>
                </a:lnTo>
                <a:lnTo>
                  <a:pt x="8298683" y="742679"/>
                </a:lnTo>
                <a:lnTo>
                  <a:pt x="8278863" y="781031"/>
                </a:lnTo>
                <a:lnTo>
                  <a:pt x="8248631" y="811263"/>
                </a:lnTo>
                <a:lnTo>
                  <a:pt x="8210279" y="831083"/>
                </a:lnTo>
                <a:lnTo>
                  <a:pt x="816610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1400" y="2516720"/>
            <a:ext cx="1462024" cy="983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03286" y="3519678"/>
            <a:ext cx="1238250" cy="1327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93916" y="2538463"/>
            <a:ext cx="651116" cy="999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6844" y="3765422"/>
            <a:ext cx="838200" cy="838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4000" y="2739135"/>
            <a:ext cx="9144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5585" y="3765486"/>
            <a:ext cx="1359915" cy="9091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63895" y="4847615"/>
            <a:ext cx="1162050" cy="11620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6039" y="2080260"/>
            <a:ext cx="3028188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66715" y="2080260"/>
            <a:ext cx="781812" cy="112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2291" y="2689860"/>
            <a:ext cx="6614159" cy="112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8940" y="2689860"/>
            <a:ext cx="781811" cy="112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8944" y="3299459"/>
            <a:ext cx="3800855" cy="112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2288" y="3299459"/>
            <a:ext cx="781812" cy="112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4682" y="2379979"/>
            <a:ext cx="2217801" cy="362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2850" y="2989579"/>
            <a:ext cx="5908001" cy="447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4097" y="3599179"/>
            <a:ext cx="3118866" cy="3628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27211" y="6464909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966715" y="2080260"/>
            <a:ext cx="781812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8940" y="2689860"/>
            <a:ext cx="781811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2288" y="3299459"/>
            <a:ext cx="781812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27211" y="6464909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609600"/>
            <a:ext cx="7467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285" indent="-286385">
              <a:lnSpc>
                <a:spcPct val="100000"/>
              </a:lnSpc>
              <a:spcBef>
                <a:spcPts val="5"/>
              </a:spcBef>
              <a:tabLst>
                <a:tab pos="756285" algn="l"/>
                <a:tab pos="756920" algn="l"/>
              </a:tabLst>
            </a:pPr>
            <a:r>
              <a:rPr lang="id-ID" spc="-5" dirty="0" smtClean="0">
                <a:cs typeface="Calibri"/>
              </a:rPr>
              <a:t>Buat Pengertian, Tugas, Perkembangan dan Fungsi dari Masing-Masing Perangkat diwah ini  berdasarkan nomor absen</a:t>
            </a:r>
          </a:p>
          <a:p>
            <a:pPr marL="756285" indent="-286385">
              <a:lnSpc>
                <a:spcPct val="100000"/>
              </a:lnSpc>
              <a:spcBef>
                <a:spcPts val="5"/>
              </a:spcBef>
              <a:tabLst>
                <a:tab pos="756285" algn="l"/>
                <a:tab pos="756920" algn="l"/>
              </a:tabLst>
            </a:pPr>
            <a:r>
              <a:rPr lang="id-ID" spc="-5" dirty="0" smtClean="0">
                <a:cs typeface="Calibri"/>
              </a:rPr>
              <a:t>1. Mainboard/Motherboard</a:t>
            </a:r>
            <a:endParaRPr lang="id-ID" dirty="0" smtClean="0">
              <a:cs typeface="Calibri"/>
            </a:endParaRP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lang="id-ID" spc="-5" dirty="0" smtClean="0">
                <a:cs typeface="Calibri"/>
              </a:rPr>
              <a:t>2. CPU</a:t>
            </a:r>
            <a:endParaRPr lang="id-ID" dirty="0" smtClean="0">
              <a:cs typeface="Calibri"/>
            </a:endParaRP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lang="id-ID" spc="-5" dirty="0" smtClean="0">
                <a:cs typeface="Calibri"/>
              </a:rPr>
              <a:t>3. Power Suplay</a:t>
            </a: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lang="id-ID" spc="-5" dirty="0" smtClean="0">
                <a:cs typeface="Calibri"/>
              </a:rPr>
              <a:t>4. Wiralless</a:t>
            </a:r>
            <a:endParaRPr lang="id-ID" dirty="0" smtClean="0">
              <a:cs typeface="Calibri"/>
            </a:endParaRP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lang="id-ID" dirty="0" smtClean="0">
                <a:cs typeface="Calibri"/>
              </a:rPr>
              <a:t>5. Memory</a:t>
            </a: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lang="id-ID" spc="-5" dirty="0" smtClean="0">
                <a:cs typeface="Calibri"/>
              </a:rPr>
              <a:t>6. Monitor</a:t>
            </a:r>
            <a:endParaRPr lang="id-ID" dirty="0" smtClean="0">
              <a:cs typeface="Calibri"/>
            </a:endParaRP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lang="id-ID" spc="-10" dirty="0" smtClean="0">
                <a:cs typeface="Calibri"/>
              </a:rPr>
              <a:t>7. Hardisk</a:t>
            </a:r>
            <a:endParaRPr lang="id-ID" dirty="0" smtClean="0">
              <a:cs typeface="Calibri"/>
            </a:endParaRP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lang="id-ID" spc="-5" dirty="0" smtClean="0">
                <a:cs typeface="Calibri"/>
              </a:rPr>
              <a:t>8. Flopy</a:t>
            </a:r>
            <a:r>
              <a:rPr lang="id-ID" spc="-100" dirty="0" smtClean="0">
                <a:cs typeface="Calibri"/>
              </a:rPr>
              <a:t> </a:t>
            </a:r>
            <a:r>
              <a:rPr lang="id-ID" spc="-10" dirty="0" smtClean="0">
                <a:cs typeface="Calibri"/>
              </a:rPr>
              <a:t>Drive</a:t>
            </a:r>
            <a:endParaRPr lang="id-ID" dirty="0" smtClean="0">
              <a:cs typeface="Calibri"/>
            </a:endParaRP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lang="id-ID" spc="-5" dirty="0" smtClean="0">
                <a:cs typeface="Calibri"/>
              </a:rPr>
              <a:t>9. DVD/CD</a:t>
            </a:r>
            <a:r>
              <a:rPr lang="id-ID" spc="-120" dirty="0" smtClean="0">
                <a:cs typeface="Calibri"/>
              </a:rPr>
              <a:t> </a:t>
            </a:r>
            <a:r>
              <a:rPr lang="id-ID" spc="-10" dirty="0" smtClean="0">
                <a:cs typeface="Calibri"/>
              </a:rPr>
              <a:t>ROM</a:t>
            </a:r>
            <a:endParaRPr lang="id-ID" dirty="0" smtClean="0">
              <a:cs typeface="Calibri"/>
            </a:endParaRP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lang="id-ID" spc="-10" dirty="0" smtClean="0">
                <a:cs typeface="Calibri"/>
              </a:rPr>
              <a:t>10. VGA </a:t>
            </a:r>
            <a:r>
              <a:rPr lang="id-ID" spc="-5" dirty="0" smtClean="0">
                <a:cs typeface="Calibri"/>
              </a:rPr>
              <a:t>Card/PCI</a:t>
            </a:r>
            <a:r>
              <a:rPr lang="id-ID" spc="-100" dirty="0" smtClean="0">
                <a:cs typeface="Calibri"/>
              </a:rPr>
              <a:t> </a:t>
            </a:r>
            <a:r>
              <a:rPr lang="id-ID" spc="-5" dirty="0" smtClean="0">
                <a:cs typeface="Calibri"/>
              </a:rPr>
              <a:t>Express</a:t>
            </a:r>
            <a:endParaRPr lang="id-ID" dirty="0" smtClean="0">
              <a:cs typeface="Calibri"/>
            </a:endParaRP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lang="id-ID" spc="-10" dirty="0" smtClean="0">
                <a:cs typeface="Calibri"/>
              </a:rPr>
              <a:t>11. Keyboard</a:t>
            </a: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lang="id-ID" spc="-10" dirty="0" smtClean="0">
                <a:cs typeface="Calibri"/>
              </a:rPr>
              <a:t>12. </a:t>
            </a:r>
            <a:r>
              <a:rPr lang="id-ID" dirty="0" smtClean="0">
                <a:cs typeface="Calibri"/>
              </a:rPr>
              <a:t>Mouse</a:t>
            </a: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endParaRPr lang="id-ID" dirty="0" smtClean="0">
              <a:cs typeface="Calibri"/>
            </a:endParaRP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lang="id-ID" dirty="0" smtClean="0">
                <a:cs typeface="Calibri"/>
              </a:rPr>
              <a:t>Dalam bentuk PowerPoint</a:t>
            </a: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lang="id-ID" dirty="0" smtClean="0">
                <a:cs typeface="Calibri"/>
              </a:rPr>
              <a:t>Email: </a:t>
            </a:r>
            <a:r>
              <a:rPr lang="id-ID" dirty="0" smtClean="0">
                <a:cs typeface="Calibri"/>
                <a:hlinkClick r:id="rId4"/>
              </a:rPr>
              <a:t>hariyadi@umsb.ac.id</a:t>
            </a:r>
            <a:r>
              <a:rPr lang="id-ID" dirty="0" smtClean="0">
                <a:cs typeface="Calibri"/>
              </a:rPr>
              <a:t> (paling lambat tanggal 9 Oktober)</a:t>
            </a: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lang="id-ID" dirty="0" smtClean="0">
                <a:cs typeface="Calibri"/>
              </a:rPr>
              <a:t>Persentasi masing masing tanggal 16 Oktober </a:t>
            </a: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endParaRPr lang="id-ID" dirty="0" smtClean="0">
              <a:cs typeface="Calibri"/>
            </a:endParaRPr>
          </a:p>
          <a:p>
            <a:pPr marL="756285" indent="-286385">
              <a:lnSpc>
                <a:spcPct val="100000"/>
              </a:lnSpc>
              <a:tabLst>
                <a:tab pos="756285" algn="l"/>
                <a:tab pos="756920" algn="l"/>
              </a:tabLst>
            </a:pPr>
            <a:endParaRPr lang="id-ID" dirty="0" smtClean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0930">
              <a:lnSpc>
                <a:spcPct val="100000"/>
              </a:lnSpc>
            </a:pPr>
            <a:r>
              <a:rPr spc="-80" dirty="0"/>
              <a:t>P</a:t>
            </a:r>
            <a:r>
              <a:rPr dirty="0"/>
              <a:t>embahasan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773"/>
            <a:ext cx="5899150" cy="165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spc="-10" dirty="0">
                <a:solidFill>
                  <a:srgbClr val="0000FF"/>
                </a:solidFill>
                <a:latin typeface="Calibri"/>
                <a:cs typeface="Calibri"/>
              </a:rPr>
              <a:t>Definisi</a:t>
            </a:r>
            <a:r>
              <a:rPr sz="3200" u="heavy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u="heavy" spc="-25" dirty="0">
                <a:solidFill>
                  <a:srgbClr val="0000FF"/>
                </a:solidFill>
                <a:latin typeface="Calibri"/>
                <a:cs typeface="Calibri"/>
              </a:rPr>
              <a:t>komputer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spc="-15" dirty="0">
                <a:solidFill>
                  <a:srgbClr val="0000FF"/>
                </a:solidFill>
                <a:latin typeface="Calibri"/>
                <a:cs typeface="Calibri"/>
              </a:rPr>
              <a:t>Sistem</a:t>
            </a:r>
            <a:r>
              <a:rPr sz="3200" u="heavy" spc="-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u="heavy" spc="-20" dirty="0">
                <a:solidFill>
                  <a:srgbClr val="0000FF"/>
                </a:solidFill>
                <a:latin typeface="Calibri"/>
                <a:cs typeface="Calibri"/>
              </a:rPr>
              <a:t>komputer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spc="-15" dirty="0">
                <a:solidFill>
                  <a:srgbClr val="0000FF"/>
                </a:solidFill>
                <a:latin typeface="Calibri"/>
                <a:cs typeface="Calibri"/>
              </a:rPr>
              <a:t>Arsitektur </a:t>
            </a:r>
            <a:r>
              <a:rPr sz="3200" u="heavy" dirty="0">
                <a:solidFill>
                  <a:srgbClr val="0000FF"/>
                </a:solidFill>
                <a:latin typeface="Calibri"/>
                <a:cs typeface="Calibri"/>
              </a:rPr>
              <a:t>&amp; </a:t>
            </a:r>
            <a:r>
              <a:rPr sz="3200" u="heavy" spc="-15" dirty="0">
                <a:solidFill>
                  <a:srgbClr val="0000FF"/>
                </a:solidFill>
                <a:latin typeface="Calibri"/>
                <a:cs typeface="Calibri"/>
              </a:rPr>
              <a:t>Organisasi</a:t>
            </a:r>
            <a:r>
              <a:rPr sz="3200" u="heavy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u="heavy" spc="-15" dirty="0">
                <a:solidFill>
                  <a:srgbClr val="0000FF"/>
                </a:solidFill>
                <a:latin typeface="Calibri"/>
                <a:cs typeface="Calibri"/>
              </a:rPr>
              <a:t>Komputer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457200"/>
            <a:ext cx="8305800" cy="838200"/>
          </a:xfrm>
          <a:custGeom>
            <a:avLst/>
            <a:gdLst/>
            <a:ahLst/>
            <a:cxnLst/>
            <a:rect l="l" t="t" r="r" b="b"/>
            <a:pathLst>
              <a:path w="830580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8166100" y="0"/>
                </a:lnTo>
                <a:lnTo>
                  <a:pt x="8210279" y="7116"/>
                </a:lnTo>
                <a:lnTo>
                  <a:pt x="8248631" y="26936"/>
                </a:lnTo>
                <a:lnTo>
                  <a:pt x="8278863" y="57168"/>
                </a:lnTo>
                <a:lnTo>
                  <a:pt x="8298683" y="95520"/>
                </a:lnTo>
                <a:lnTo>
                  <a:pt x="8305800" y="139700"/>
                </a:lnTo>
                <a:lnTo>
                  <a:pt x="8305800" y="698500"/>
                </a:lnTo>
                <a:lnTo>
                  <a:pt x="8298683" y="742679"/>
                </a:lnTo>
                <a:lnTo>
                  <a:pt x="8278863" y="781031"/>
                </a:lnTo>
                <a:lnTo>
                  <a:pt x="8248631" y="811263"/>
                </a:lnTo>
                <a:lnTo>
                  <a:pt x="8210279" y="831083"/>
                </a:lnTo>
                <a:lnTo>
                  <a:pt x="816610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116" y="4420870"/>
            <a:ext cx="434784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latin typeface="Calibri"/>
                <a:cs typeface="Calibri"/>
              </a:rPr>
              <a:t>DEFINISI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4000" b="1" spc="-30" dirty="0">
                <a:latin typeface="Calibri"/>
                <a:cs typeface="Calibri"/>
              </a:rPr>
              <a:t>KOMPUTER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5400" y="990600"/>
            <a:ext cx="3251200" cy="325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3962400"/>
            <a:ext cx="7162800" cy="1447800"/>
          </a:xfrm>
          <a:custGeom>
            <a:avLst/>
            <a:gdLst/>
            <a:ahLst/>
            <a:cxnLst/>
            <a:rect l="l" t="t" r="r" b="b"/>
            <a:pathLst>
              <a:path w="7162800" h="1447800">
                <a:moveTo>
                  <a:pt x="0" y="144780"/>
                </a:moveTo>
                <a:lnTo>
                  <a:pt x="42405" y="176259"/>
                </a:lnTo>
                <a:lnTo>
                  <a:pt x="81926" y="188219"/>
                </a:lnTo>
                <a:lnTo>
                  <a:pt x="133464" y="199747"/>
                </a:lnTo>
                <a:lnTo>
                  <a:pt x="196436" y="210797"/>
                </a:lnTo>
                <a:lnTo>
                  <a:pt x="270261" y="221322"/>
                </a:lnTo>
                <a:lnTo>
                  <a:pt x="311061" y="226373"/>
                </a:lnTo>
                <a:lnTo>
                  <a:pt x="354356" y="231275"/>
                </a:lnTo>
                <a:lnTo>
                  <a:pt x="400073" y="236022"/>
                </a:lnTo>
                <a:lnTo>
                  <a:pt x="448139" y="240608"/>
                </a:lnTo>
                <a:lnTo>
                  <a:pt x="498482" y="245028"/>
                </a:lnTo>
                <a:lnTo>
                  <a:pt x="551028" y="249275"/>
                </a:lnTo>
                <a:lnTo>
                  <a:pt x="605705" y="253344"/>
                </a:lnTo>
                <a:lnTo>
                  <a:pt x="662440" y="257229"/>
                </a:lnTo>
                <a:lnTo>
                  <a:pt x="721160" y="260924"/>
                </a:lnTo>
                <a:lnTo>
                  <a:pt x="781793" y="264423"/>
                </a:lnTo>
                <a:lnTo>
                  <a:pt x="844265" y="267721"/>
                </a:lnTo>
                <a:lnTo>
                  <a:pt x="908505" y="270810"/>
                </a:lnTo>
                <a:lnTo>
                  <a:pt x="974438" y="273687"/>
                </a:lnTo>
                <a:lnTo>
                  <a:pt x="1041993" y="276344"/>
                </a:lnTo>
                <a:lnTo>
                  <a:pt x="1111096" y="278776"/>
                </a:lnTo>
                <a:lnTo>
                  <a:pt x="1181675" y="280976"/>
                </a:lnTo>
                <a:lnTo>
                  <a:pt x="1253657" y="282940"/>
                </a:lnTo>
                <a:lnTo>
                  <a:pt x="1326969" y="284661"/>
                </a:lnTo>
                <a:lnTo>
                  <a:pt x="1401539" y="286133"/>
                </a:lnTo>
                <a:lnTo>
                  <a:pt x="1477293" y="287351"/>
                </a:lnTo>
                <a:lnTo>
                  <a:pt x="1554159" y="288308"/>
                </a:lnTo>
                <a:lnTo>
                  <a:pt x="1632064" y="289000"/>
                </a:lnTo>
                <a:lnTo>
                  <a:pt x="1710935" y="289419"/>
                </a:lnTo>
                <a:lnTo>
                  <a:pt x="1790700" y="289560"/>
                </a:lnTo>
                <a:lnTo>
                  <a:pt x="1870462" y="289419"/>
                </a:lnTo>
                <a:lnTo>
                  <a:pt x="1949332" y="289000"/>
                </a:lnTo>
                <a:lnTo>
                  <a:pt x="2027235" y="288308"/>
                </a:lnTo>
                <a:lnTo>
                  <a:pt x="2104100" y="287351"/>
                </a:lnTo>
                <a:lnTo>
                  <a:pt x="2179853" y="286133"/>
                </a:lnTo>
                <a:lnTo>
                  <a:pt x="2254421" y="284661"/>
                </a:lnTo>
                <a:lnTo>
                  <a:pt x="2327733" y="282940"/>
                </a:lnTo>
                <a:lnTo>
                  <a:pt x="2399714" y="280976"/>
                </a:lnTo>
                <a:lnTo>
                  <a:pt x="2470292" y="278776"/>
                </a:lnTo>
                <a:lnTo>
                  <a:pt x="2539395" y="276344"/>
                </a:lnTo>
                <a:lnTo>
                  <a:pt x="2606950" y="273687"/>
                </a:lnTo>
                <a:lnTo>
                  <a:pt x="2672883" y="270810"/>
                </a:lnTo>
                <a:lnTo>
                  <a:pt x="2737122" y="267721"/>
                </a:lnTo>
                <a:lnTo>
                  <a:pt x="2799595" y="264423"/>
                </a:lnTo>
                <a:lnTo>
                  <a:pt x="2860228" y="260924"/>
                </a:lnTo>
                <a:lnTo>
                  <a:pt x="2918948" y="257229"/>
                </a:lnTo>
                <a:lnTo>
                  <a:pt x="2975684" y="253344"/>
                </a:lnTo>
                <a:lnTo>
                  <a:pt x="3030361" y="249275"/>
                </a:lnTo>
                <a:lnTo>
                  <a:pt x="3082908" y="245028"/>
                </a:lnTo>
                <a:lnTo>
                  <a:pt x="3133251" y="240608"/>
                </a:lnTo>
                <a:lnTo>
                  <a:pt x="3181318" y="236022"/>
                </a:lnTo>
                <a:lnTo>
                  <a:pt x="3227035" y="231275"/>
                </a:lnTo>
                <a:lnTo>
                  <a:pt x="3270331" y="226373"/>
                </a:lnTo>
                <a:lnTo>
                  <a:pt x="3311132" y="221322"/>
                </a:lnTo>
                <a:lnTo>
                  <a:pt x="3349365" y="216128"/>
                </a:lnTo>
                <a:lnTo>
                  <a:pt x="3417838" y="205335"/>
                </a:lnTo>
                <a:lnTo>
                  <a:pt x="3475167" y="194040"/>
                </a:lnTo>
                <a:lnTo>
                  <a:pt x="3520770" y="182290"/>
                </a:lnTo>
                <a:lnTo>
                  <a:pt x="3565915" y="163914"/>
                </a:lnTo>
                <a:lnTo>
                  <a:pt x="3583144" y="138327"/>
                </a:lnTo>
                <a:lnTo>
                  <a:pt x="3588330" y="131946"/>
                </a:lnTo>
                <a:lnTo>
                  <a:pt x="3623806" y="113300"/>
                </a:lnTo>
                <a:lnTo>
                  <a:pt x="3663328" y="101340"/>
                </a:lnTo>
                <a:lnTo>
                  <a:pt x="3714867" y="89812"/>
                </a:lnTo>
                <a:lnTo>
                  <a:pt x="3777841" y="78762"/>
                </a:lnTo>
                <a:lnTo>
                  <a:pt x="3851667" y="68237"/>
                </a:lnTo>
                <a:lnTo>
                  <a:pt x="3892468" y="63186"/>
                </a:lnTo>
                <a:lnTo>
                  <a:pt x="3935764" y="58284"/>
                </a:lnTo>
                <a:lnTo>
                  <a:pt x="3981481" y="53537"/>
                </a:lnTo>
                <a:lnTo>
                  <a:pt x="4029548" y="48951"/>
                </a:lnTo>
                <a:lnTo>
                  <a:pt x="4079891" y="44531"/>
                </a:lnTo>
                <a:lnTo>
                  <a:pt x="4132438" y="40284"/>
                </a:lnTo>
                <a:lnTo>
                  <a:pt x="4187115" y="36215"/>
                </a:lnTo>
                <a:lnTo>
                  <a:pt x="4243851" y="32330"/>
                </a:lnTo>
                <a:lnTo>
                  <a:pt x="4302571" y="28635"/>
                </a:lnTo>
                <a:lnTo>
                  <a:pt x="4363204" y="25136"/>
                </a:lnTo>
                <a:lnTo>
                  <a:pt x="4425677" y="21838"/>
                </a:lnTo>
                <a:lnTo>
                  <a:pt x="4489916" y="18749"/>
                </a:lnTo>
                <a:lnTo>
                  <a:pt x="4555849" y="15872"/>
                </a:lnTo>
                <a:lnTo>
                  <a:pt x="4623404" y="13215"/>
                </a:lnTo>
                <a:lnTo>
                  <a:pt x="4692507" y="10783"/>
                </a:lnTo>
                <a:lnTo>
                  <a:pt x="4763085" y="8583"/>
                </a:lnTo>
                <a:lnTo>
                  <a:pt x="4835066" y="6619"/>
                </a:lnTo>
                <a:lnTo>
                  <a:pt x="4908378" y="4898"/>
                </a:lnTo>
                <a:lnTo>
                  <a:pt x="4982946" y="3426"/>
                </a:lnTo>
                <a:lnTo>
                  <a:pt x="5058699" y="2208"/>
                </a:lnTo>
                <a:lnTo>
                  <a:pt x="5135564" y="1251"/>
                </a:lnTo>
                <a:lnTo>
                  <a:pt x="5213467" y="559"/>
                </a:lnTo>
                <a:lnTo>
                  <a:pt x="5292337" y="140"/>
                </a:lnTo>
                <a:lnTo>
                  <a:pt x="5372100" y="0"/>
                </a:lnTo>
                <a:lnTo>
                  <a:pt x="5451862" y="140"/>
                </a:lnTo>
                <a:lnTo>
                  <a:pt x="5530732" y="559"/>
                </a:lnTo>
                <a:lnTo>
                  <a:pt x="5608635" y="1251"/>
                </a:lnTo>
                <a:lnTo>
                  <a:pt x="5685500" y="2208"/>
                </a:lnTo>
                <a:lnTo>
                  <a:pt x="5761253" y="3426"/>
                </a:lnTo>
                <a:lnTo>
                  <a:pt x="5835821" y="4898"/>
                </a:lnTo>
                <a:lnTo>
                  <a:pt x="5909133" y="6619"/>
                </a:lnTo>
                <a:lnTo>
                  <a:pt x="5981114" y="8583"/>
                </a:lnTo>
                <a:lnTo>
                  <a:pt x="6051692" y="10783"/>
                </a:lnTo>
                <a:lnTo>
                  <a:pt x="6120795" y="13215"/>
                </a:lnTo>
                <a:lnTo>
                  <a:pt x="6188350" y="15872"/>
                </a:lnTo>
                <a:lnTo>
                  <a:pt x="6254283" y="18749"/>
                </a:lnTo>
                <a:lnTo>
                  <a:pt x="6318522" y="21838"/>
                </a:lnTo>
                <a:lnTo>
                  <a:pt x="6380995" y="25136"/>
                </a:lnTo>
                <a:lnTo>
                  <a:pt x="6441628" y="28635"/>
                </a:lnTo>
                <a:lnTo>
                  <a:pt x="6500348" y="32330"/>
                </a:lnTo>
                <a:lnTo>
                  <a:pt x="6557084" y="36215"/>
                </a:lnTo>
                <a:lnTo>
                  <a:pt x="6611761" y="40284"/>
                </a:lnTo>
                <a:lnTo>
                  <a:pt x="6664308" y="44531"/>
                </a:lnTo>
                <a:lnTo>
                  <a:pt x="6714651" y="48951"/>
                </a:lnTo>
                <a:lnTo>
                  <a:pt x="6762718" y="53537"/>
                </a:lnTo>
                <a:lnTo>
                  <a:pt x="6808435" y="58284"/>
                </a:lnTo>
                <a:lnTo>
                  <a:pt x="6851731" y="63186"/>
                </a:lnTo>
                <a:lnTo>
                  <a:pt x="6892532" y="68237"/>
                </a:lnTo>
                <a:lnTo>
                  <a:pt x="6930765" y="73431"/>
                </a:lnTo>
                <a:lnTo>
                  <a:pt x="6999238" y="84224"/>
                </a:lnTo>
                <a:lnTo>
                  <a:pt x="7056567" y="95519"/>
                </a:lnTo>
                <a:lnTo>
                  <a:pt x="7102170" y="107269"/>
                </a:lnTo>
                <a:lnTo>
                  <a:pt x="7147315" y="125645"/>
                </a:lnTo>
                <a:lnTo>
                  <a:pt x="7162800" y="144780"/>
                </a:lnTo>
                <a:lnTo>
                  <a:pt x="7162800" y="1303020"/>
                </a:lnTo>
                <a:lnTo>
                  <a:pt x="7161055" y="1296567"/>
                </a:lnTo>
                <a:lnTo>
                  <a:pt x="7155869" y="1290186"/>
                </a:lnTo>
                <a:lnTo>
                  <a:pt x="7120393" y="1271540"/>
                </a:lnTo>
                <a:lnTo>
                  <a:pt x="7080871" y="1259580"/>
                </a:lnTo>
                <a:lnTo>
                  <a:pt x="7029332" y="1248052"/>
                </a:lnTo>
                <a:lnTo>
                  <a:pt x="6966358" y="1237002"/>
                </a:lnTo>
                <a:lnTo>
                  <a:pt x="6892532" y="1226477"/>
                </a:lnTo>
                <a:lnTo>
                  <a:pt x="6851731" y="1221426"/>
                </a:lnTo>
                <a:lnTo>
                  <a:pt x="6808435" y="1216524"/>
                </a:lnTo>
                <a:lnTo>
                  <a:pt x="6762718" y="1211777"/>
                </a:lnTo>
                <a:lnTo>
                  <a:pt x="6714651" y="1207191"/>
                </a:lnTo>
                <a:lnTo>
                  <a:pt x="6664308" y="1202771"/>
                </a:lnTo>
                <a:lnTo>
                  <a:pt x="6611761" y="1198524"/>
                </a:lnTo>
                <a:lnTo>
                  <a:pt x="6557084" y="1194455"/>
                </a:lnTo>
                <a:lnTo>
                  <a:pt x="6500348" y="1190570"/>
                </a:lnTo>
                <a:lnTo>
                  <a:pt x="6441628" y="1186875"/>
                </a:lnTo>
                <a:lnTo>
                  <a:pt x="6380995" y="1183376"/>
                </a:lnTo>
                <a:lnTo>
                  <a:pt x="6318522" y="1180078"/>
                </a:lnTo>
                <a:lnTo>
                  <a:pt x="6254283" y="1176989"/>
                </a:lnTo>
                <a:lnTo>
                  <a:pt x="6188350" y="1174112"/>
                </a:lnTo>
                <a:lnTo>
                  <a:pt x="6120795" y="1171455"/>
                </a:lnTo>
                <a:lnTo>
                  <a:pt x="6051692" y="1169023"/>
                </a:lnTo>
                <a:lnTo>
                  <a:pt x="5981114" y="1166823"/>
                </a:lnTo>
                <a:lnTo>
                  <a:pt x="5909133" y="1164859"/>
                </a:lnTo>
                <a:lnTo>
                  <a:pt x="5835821" y="1163138"/>
                </a:lnTo>
                <a:lnTo>
                  <a:pt x="5761253" y="1161666"/>
                </a:lnTo>
                <a:lnTo>
                  <a:pt x="5685500" y="1160448"/>
                </a:lnTo>
                <a:lnTo>
                  <a:pt x="5608635" y="1159491"/>
                </a:lnTo>
                <a:lnTo>
                  <a:pt x="5530732" y="1158799"/>
                </a:lnTo>
                <a:lnTo>
                  <a:pt x="5451862" y="1158380"/>
                </a:lnTo>
                <a:lnTo>
                  <a:pt x="5372100" y="1158239"/>
                </a:lnTo>
                <a:lnTo>
                  <a:pt x="5292337" y="1158380"/>
                </a:lnTo>
                <a:lnTo>
                  <a:pt x="5213467" y="1158799"/>
                </a:lnTo>
                <a:lnTo>
                  <a:pt x="5135564" y="1159491"/>
                </a:lnTo>
                <a:lnTo>
                  <a:pt x="5058699" y="1160448"/>
                </a:lnTo>
                <a:lnTo>
                  <a:pt x="4982946" y="1161666"/>
                </a:lnTo>
                <a:lnTo>
                  <a:pt x="4908378" y="1163138"/>
                </a:lnTo>
                <a:lnTo>
                  <a:pt x="4835066" y="1164859"/>
                </a:lnTo>
                <a:lnTo>
                  <a:pt x="4763085" y="1166823"/>
                </a:lnTo>
                <a:lnTo>
                  <a:pt x="4692507" y="1169023"/>
                </a:lnTo>
                <a:lnTo>
                  <a:pt x="4623404" y="1171455"/>
                </a:lnTo>
                <a:lnTo>
                  <a:pt x="4555849" y="1174112"/>
                </a:lnTo>
                <a:lnTo>
                  <a:pt x="4489916" y="1176989"/>
                </a:lnTo>
                <a:lnTo>
                  <a:pt x="4425677" y="1180078"/>
                </a:lnTo>
                <a:lnTo>
                  <a:pt x="4363204" y="1183376"/>
                </a:lnTo>
                <a:lnTo>
                  <a:pt x="4302571" y="1186875"/>
                </a:lnTo>
                <a:lnTo>
                  <a:pt x="4243851" y="1190570"/>
                </a:lnTo>
                <a:lnTo>
                  <a:pt x="4187115" y="1194455"/>
                </a:lnTo>
                <a:lnTo>
                  <a:pt x="4132438" y="1198524"/>
                </a:lnTo>
                <a:lnTo>
                  <a:pt x="4079891" y="1202771"/>
                </a:lnTo>
                <a:lnTo>
                  <a:pt x="4029548" y="1207191"/>
                </a:lnTo>
                <a:lnTo>
                  <a:pt x="3981481" y="1211777"/>
                </a:lnTo>
                <a:lnTo>
                  <a:pt x="3935764" y="1216524"/>
                </a:lnTo>
                <a:lnTo>
                  <a:pt x="3892468" y="1221426"/>
                </a:lnTo>
                <a:lnTo>
                  <a:pt x="3851667" y="1226477"/>
                </a:lnTo>
                <a:lnTo>
                  <a:pt x="3813434" y="1231671"/>
                </a:lnTo>
                <a:lnTo>
                  <a:pt x="3744961" y="1242464"/>
                </a:lnTo>
                <a:lnTo>
                  <a:pt x="3687632" y="1253759"/>
                </a:lnTo>
                <a:lnTo>
                  <a:pt x="3642029" y="1265509"/>
                </a:lnTo>
                <a:lnTo>
                  <a:pt x="3596884" y="1283885"/>
                </a:lnTo>
                <a:lnTo>
                  <a:pt x="3579655" y="1309472"/>
                </a:lnTo>
                <a:lnTo>
                  <a:pt x="3574469" y="1315853"/>
                </a:lnTo>
                <a:lnTo>
                  <a:pt x="3538993" y="1334499"/>
                </a:lnTo>
                <a:lnTo>
                  <a:pt x="3499471" y="1346459"/>
                </a:lnTo>
                <a:lnTo>
                  <a:pt x="3447932" y="1357987"/>
                </a:lnTo>
                <a:lnTo>
                  <a:pt x="3384958" y="1369037"/>
                </a:lnTo>
                <a:lnTo>
                  <a:pt x="3311132" y="1379562"/>
                </a:lnTo>
                <a:lnTo>
                  <a:pt x="3270331" y="1384613"/>
                </a:lnTo>
                <a:lnTo>
                  <a:pt x="3227035" y="1389515"/>
                </a:lnTo>
                <a:lnTo>
                  <a:pt x="3181318" y="1394262"/>
                </a:lnTo>
                <a:lnTo>
                  <a:pt x="3133251" y="1398848"/>
                </a:lnTo>
                <a:lnTo>
                  <a:pt x="3082908" y="1403268"/>
                </a:lnTo>
                <a:lnTo>
                  <a:pt x="3030361" y="1407515"/>
                </a:lnTo>
                <a:lnTo>
                  <a:pt x="2975684" y="1411584"/>
                </a:lnTo>
                <a:lnTo>
                  <a:pt x="2918948" y="1415469"/>
                </a:lnTo>
                <a:lnTo>
                  <a:pt x="2860228" y="1419164"/>
                </a:lnTo>
                <a:lnTo>
                  <a:pt x="2799595" y="1422663"/>
                </a:lnTo>
                <a:lnTo>
                  <a:pt x="2737122" y="1425961"/>
                </a:lnTo>
                <a:lnTo>
                  <a:pt x="2672883" y="1429050"/>
                </a:lnTo>
                <a:lnTo>
                  <a:pt x="2606950" y="1431927"/>
                </a:lnTo>
                <a:lnTo>
                  <a:pt x="2539395" y="1434584"/>
                </a:lnTo>
                <a:lnTo>
                  <a:pt x="2470292" y="1437016"/>
                </a:lnTo>
                <a:lnTo>
                  <a:pt x="2399714" y="1439216"/>
                </a:lnTo>
                <a:lnTo>
                  <a:pt x="2327733" y="1441180"/>
                </a:lnTo>
                <a:lnTo>
                  <a:pt x="2254421" y="1442901"/>
                </a:lnTo>
                <a:lnTo>
                  <a:pt x="2179853" y="1444373"/>
                </a:lnTo>
                <a:lnTo>
                  <a:pt x="2104100" y="1445591"/>
                </a:lnTo>
                <a:lnTo>
                  <a:pt x="2027235" y="1446548"/>
                </a:lnTo>
                <a:lnTo>
                  <a:pt x="1949332" y="1447240"/>
                </a:lnTo>
                <a:lnTo>
                  <a:pt x="1870462" y="1447659"/>
                </a:lnTo>
                <a:lnTo>
                  <a:pt x="1790700" y="1447800"/>
                </a:lnTo>
                <a:lnTo>
                  <a:pt x="1710935" y="1447659"/>
                </a:lnTo>
                <a:lnTo>
                  <a:pt x="1632064" y="1447240"/>
                </a:lnTo>
                <a:lnTo>
                  <a:pt x="1554159" y="1446548"/>
                </a:lnTo>
                <a:lnTo>
                  <a:pt x="1477293" y="1445591"/>
                </a:lnTo>
                <a:lnTo>
                  <a:pt x="1401539" y="1444373"/>
                </a:lnTo>
                <a:lnTo>
                  <a:pt x="1326969" y="1442901"/>
                </a:lnTo>
                <a:lnTo>
                  <a:pt x="1253657" y="1441180"/>
                </a:lnTo>
                <a:lnTo>
                  <a:pt x="1181675" y="1439216"/>
                </a:lnTo>
                <a:lnTo>
                  <a:pt x="1111096" y="1437016"/>
                </a:lnTo>
                <a:lnTo>
                  <a:pt x="1041993" y="1434584"/>
                </a:lnTo>
                <a:lnTo>
                  <a:pt x="974438" y="1431927"/>
                </a:lnTo>
                <a:lnTo>
                  <a:pt x="908505" y="1429050"/>
                </a:lnTo>
                <a:lnTo>
                  <a:pt x="844265" y="1425961"/>
                </a:lnTo>
                <a:lnTo>
                  <a:pt x="781793" y="1422663"/>
                </a:lnTo>
                <a:lnTo>
                  <a:pt x="721160" y="1419164"/>
                </a:lnTo>
                <a:lnTo>
                  <a:pt x="662440" y="1415469"/>
                </a:lnTo>
                <a:lnTo>
                  <a:pt x="605705" y="1411584"/>
                </a:lnTo>
                <a:lnTo>
                  <a:pt x="551028" y="1407515"/>
                </a:lnTo>
                <a:lnTo>
                  <a:pt x="498482" y="1403268"/>
                </a:lnTo>
                <a:lnTo>
                  <a:pt x="448139" y="1398848"/>
                </a:lnTo>
                <a:lnTo>
                  <a:pt x="400073" y="1394262"/>
                </a:lnTo>
                <a:lnTo>
                  <a:pt x="354356" y="1389515"/>
                </a:lnTo>
                <a:lnTo>
                  <a:pt x="311061" y="1384613"/>
                </a:lnTo>
                <a:lnTo>
                  <a:pt x="270261" y="1379562"/>
                </a:lnTo>
                <a:lnTo>
                  <a:pt x="232029" y="1374368"/>
                </a:lnTo>
                <a:lnTo>
                  <a:pt x="163557" y="1363575"/>
                </a:lnTo>
                <a:lnTo>
                  <a:pt x="106229" y="1352280"/>
                </a:lnTo>
                <a:lnTo>
                  <a:pt x="60627" y="1340530"/>
                </a:lnTo>
                <a:lnTo>
                  <a:pt x="15484" y="1322154"/>
                </a:lnTo>
                <a:lnTo>
                  <a:pt x="0" y="1303020"/>
                </a:lnTo>
                <a:lnTo>
                  <a:pt x="0" y="14478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7364">
              <a:lnSpc>
                <a:spcPct val="100000"/>
              </a:lnSpc>
            </a:pPr>
            <a:r>
              <a:rPr spc="-5" dirty="0"/>
              <a:t>Definisi</a:t>
            </a:r>
            <a:r>
              <a:rPr spc="-85" dirty="0"/>
              <a:t> </a:t>
            </a:r>
            <a:r>
              <a:rPr spc="-15" dirty="0"/>
              <a:t>Komputer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2805"/>
            <a:ext cx="7969250" cy="4097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Komputer </a:t>
            </a:r>
            <a:r>
              <a:rPr sz="2800" spc="-10" dirty="0">
                <a:latin typeface="Calibri"/>
                <a:cs typeface="Calibri"/>
              </a:rPr>
              <a:t>begitu </a:t>
            </a:r>
            <a:r>
              <a:rPr sz="2800" spc="-15" dirty="0">
                <a:latin typeface="Calibri"/>
                <a:cs typeface="Calibri"/>
              </a:rPr>
              <a:t>melekat dengan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perkembangan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teknologi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informasi,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Mungkin </a:t>
            </a:r>
            <a:r>
              <a:rPr sz="2800" spc="-5" dirty="0">
                <a:latin typeface="Calibri"/>
                <a:cs typeface="Calibri"/>
              </a:rPr>
              <a:t>Anda </a:t>
            </a:r>
            <a:r>
              <a:rPr sz="2800" spc="-10" dirty="0">
                <a:latin typeface="Calibri"/>
                <a:cs typeface="Calibri"/>
              </a:rPr>
              <a:t>sering </a:t>
            </a:r>
            <a:r>
              <a:rPr sz="2800" spc="-15" dirty="0">
                <a:latin typeface="Calibri"/>
                <a:cs typeface="Calibri"/>
              </a:rPr>
              <a:t>sekali mendengarkan </a:t>
            </a:r>
            <a:r>
              <a:rPr sz="2800" spc="-25" dirty="0">
                <a:latin typeface="Calibri"/>
                <a:cs typeface="Calibri"/>
              </a:rPr>
              <a:t>kata-kata  </a:t>
            </a:r>
            <a:r>
              <a:rPr sz="2800" spc="-50" dirty="0">
                <a:latin typeface="Calibri"/>
                <a:cs typeface="Calibri"/>
              </a:rPr>
              <a:t>komputer, </a:t>
            </a:r>
            <a:r>
              <a:rPr sz="2800" spc="-15" dirty="0">
                <a:latin typeface="Calibri"/>
                <a:cs typeface="Calibri"/>
              </a:rPr>
              <a:t>tetapi 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apakah </a:t>
            </a:r>
            <a:r>
              <a:rPr sz="2800" b="1" spc="-5" dirty="0">
                <a:solidFill>
                  <a:srgbClr val="0000CC"/>
                </a:solidFill>
                <a:latin typeface="Calibri"/>
                <a:cs typeface="Calibri"/>
              </a:rPr>
              <a:t>anda 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dapat menjelaskan  </a:t>
            </a:r>
            <a:r>
              <a:rPr sz="2800" b="1" spc="-5" dirty="0">
                <a:solidFill>
                  <a:srgbClr val="0000CC"/>
                </a:solidFill>
                <a:latin typeface="Calibri"/>
                <a:cs typeface="Calibri"/>
              </a:rPr>
              <a:t>apa itu </a:t>
            </a:r>
            <a:r>
              <a:rPr sz="2800" b="1" spc="-20" dirty="0">
                <a:solidFill>
                  <a:srgbClr val="0000CC"/>
                </a:solidFill>
                <a:latin typeface="Calibri"/>
                <a:cs typeface="Calibri"/>
              </a:rPr>
              <a:t>komputer</a:t>
            </a:r>
            <a:r>
              <a:rPr sz="2800" b="1" spc="-2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CC"/>
                </a:solidFill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355600" marR="855344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3742054" algn="l"/>
              </a:tabLst>
            </a:pPr>
            <a:r>
              <a:rPr sz="2800" spc="-15" dirty="0">
                <a:latin typeface="Calibri"/>
                <a:cs typeface="Calibri"/>
              </a:rPr>
              <a:t>Komputer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mempunyai	</a:t>
            </a:r>
            <a:r>
              <a:rPr sz="2800" spc="-5" dirty="0">
                <a:latin typeface="Calibri"/>
                <a:cs typeface="Calibri"/>
              </a:rPr>
              <a:t>makna </a:t>
            </a:r>
            <a:r>
              <a:rPr sz="2800" spc="-20" dirty="0">
                <a:latin typeface="Calibri"/>
                <a:cs typeface="Calibri"/>
              </a:rPr>
              <a:t>yang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luas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sekali,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sehingga istilah ini sulit untuk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dijelaskan.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Istilah </a:t>
            </a:r>
            <a:r>
              <a:rPr sz="2800" spc="-25" dirty="0">
                <a:latin typeface="Calibri"/>
                <a:cs typeface="Calibri"/>
              </a:rPr>
              <a:t>komputer </a:t>
            </a:r>
            <a:r>
              <a:rPr sz="2800" spc="-20" dirty="0">
                <a:latin typeface="Calibri"/>
                <a:cs typeface="Calibri"/>
              </a:rPr>
              <a:t>sebenarnya </a:t>
            </a:r>
            <a:r>
              <a:rPr sz="2800" spc="-15" dirty="0">
                <a:latin typeface="Calibri"/>
                <a:cs typeface="Calibri"/>
              </a:rPr>
              <a:t>berasal </a:t>
            </a:r>
            <a:r>
              <a:rPr sz="2800" spc="-10" dirty="0">
                <a:latin typeface="Calibri"/>
                <a:cs typeface="Calibri"/>
              </a:rPr>
              <a:t>dari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bahasa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Latin </a:t>
            </a:r>
            <a:r>
              <a:rPr sz="2800" spc="-15" dirty="0">
                <a:latin typeface="Calibri"/>
                <a:cs typeface="Calibri"/>
              </a:rPr>
              <a:t>yaitu </a:t>
            </a:r>
            <a:r>
              <a:rPr sz="2800" i="1" spc="-10" dirty="0">
                <a:solidFill>
                  <a:srgbClr val="0000CC"/>
                </a:solidFill>
                <a:latin typeface="Calibri"/>
                <a:cs typeface="Calibri"/>
              </a:rPr>
              <a:t>Computare </a:t>
            </a:r>
            <a:r>
              <a:rPr sz="2800" spc="-15" dirty="0">
                <a:latin typeface="Calibri"/>
                <a:cs typeface="Calibri"/>
              </a:rPr>
              <a:t>yang </a:t>
            </a:r>
            <a:r>
              <a:rPr sz="2800" spc="-20" dirty="0">
                <a:latin typeface="Calibri"/>
                <a:cs typeface="Calibri"/>
              </a:rPr>
              <a:t>artinya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Calibri"/>
                <a:cs typeface="Calibri"/>
              </a:rPr>
              <a:t>menghitung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39494"/>
            <a:ext cx="7983220" cy="442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40"/>
              </a:lnSpc>
            </a:pPr>
            <a:r>
              <a:rPr sz="3000" spc="-5" dirty="0">
                <a:latin typeface="Calibri"/>
                <a:cs typeface="Calibri"/>
              </a:rPr>
              <a:t>Menurut </a:t>
            </a:r>
            <a:r>
              <a:rPr sz="3000" spc="-10" dirty="0">
                <a:latin typeface="Calibri"/>
                <a:cs typeface="Calibri"/>
              </a:rPr>
              <a:t>Hartono </a:t>
            </a:r>
            <a:r>
              <a:rPr sz="3000" spc="-5" dirty="0">
                <a:latin typeface="Calibri"/>
                <a:cs typeface="Calibri"/>
              </a:rPr>
              <a:t>(1999), </a:t>
            </a:r>
            <a:r>
              <a:rPr sz="3000" spc="-20" dirty="0">
                <a:latin typeface="Calibri"/>
                <a:cs typeface="Calibri"/>
              </a:rPr>
              <a:t>komputer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dijabarkan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240"/>
              </a:lnSpc>
            </a:pPr>
            <a:r>
              <a:rPr sz="3000" spc="-5" dirty="0">
                <a:latin typeface="Calibri"/>
                <a:cs typeface="Calibri"/>
              </a:rPr>
              <a:t>menjadi </a:t>
            </a:r>
            <a:r>
              <a:rPr sz="3000" spc="-15" dirty="0">
                <a:latin typeface="Calibri"/>
                <a:cs typeface="Calibri"/>
              </a:rPr>
              <a:t>beberapa </a:t>
            </a:r>
            <a:r>
              <a:rPr sz="3000" spc="-5" dirty="0">
                <a:latin typeface="Calibri"/>
                <a:cs typeface="Calibri"/>
              </a:rPr>
              <a:t>poin </a:t>
            </a:r>
            <a:r>
              <a:rPr sz="3000" spc="-10" dirty="0">
                <a:latin typeface="Calibri"/>
                <a:cs typeface="Calibri"/>
              </a:rPr>
              <a:t>berikut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Alat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elektronik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Dapat </a:t>
            </a:r>
            <a:r>
              <a:rPr sz="3000" spc="-5" dirty="0">
                <a:latin typeface="Calibri"/>
                <a:cs typeface="Calibri"/>
              </a:rPr>
              <a:t>menerima input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data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Dapat mengolah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data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Dapat memberikan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informasi</a:t>
            </a:r>
            <a:endParaRPr sz="3000">
              <a:latin typeface="Calibri"/>
              <a:cs typeface="Calibri"/>
            </a:endParaRPr>
          </a:p>
          <a:p>
            <a:pPr marL="355600" marR="227965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Menggunakan </a:t>
            </a:r>
            <a:r>
              <a:rPr sz="3000" spc="-10" dirty="0">
                <a:latin typeface="Calibri"/>
                <a:cs typeface="Calibri"/>
              </a:rPr>
              <a:t>suatu </a:t>
            </a:r>
            <a:r>
              <a:rPr sz="3000" spc="-20" dirty="0">
                <a:latin typeface="Calibri"/>
                <a:cs typeface="Calibri"/>
              </a:rPr>
              <a:t>program </a:t>
            </a:r>
            <a:r>
              <a:rPr sz="3000" spc="-15" dirty="0">
                <a:latin typeface="Calibri"/>
                <a:cs typeface="Calibri"/>
              </a:rPr>
              <a:t>yang tersimpan </a:t>
            </a:r>
            <a:r>
              <a:rPr sz="3000" spc="-5" dirty="0">
                <a:latin typeface="Calibri"/>
                <a:cs typeface="Calibri"/>
              </a:rPr>
              <a:t>di  dalam memori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komputer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Dapat menyimpan </a:t>
            </a:r>
            <a:r>
              <a:rPr sz="3000" spc="-20" dirty="0">
                <a:latin typeface="Calibri"/>
                <a:cs typeface="Calibri"/>
              </a:rPr>
              <a:t>program </a:t>
            </a:r>
            <a:r>
              <a:rPr sz="3000" spc="-5" dirty="0">
                <a:latin typeface="Calibri"/>
                <a:cs typeface="Calibri"/>
              </a:rPr>
              <a:t>dan hasil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pengolahan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Bekerja secara </a:t>
            </a:r>
            <a:r>
              <a:rPr sz="3000" spc="-10" dirty="0">
                <a:latin typeface="Calibri"/>
                <a:cs typeface="Calibri"/>
              </a:rPr>
              <a:t>otomatis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0773"/>
            <a:ext cx="7893684" cy="3935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Jika </a:t>
            </a:r>
            <a:r>
              <a:rPr sz="3200" spc="-10" dirty="0">
                <a:latin typeface="Calibri"/>
                <a:cs typeface="Calibri"/>
              </a:rPr>
              <a:t>dilihat </a:t>
            </a:r>
            <a:r>
              <a:rPr sz="3200" spc="-5" dirty="0">
                <a:latin typeface="Calibri"/>
                <a:cs typeface="Calibri"/>
              </a:rPr>
              <a:t>dari </a:t>
            </a:r>
            <a:r>
              <a:rPr sz="3200" spc="-10" dirty="0">
                <a:latin typeface="Calibri"/>
                <a:cs typeface="Calibri"/>
              </a:rPr>
              <a:t>beberapa </a:t>
            </a:r>
            <a:r>
              <a:rPr sz="3200" spc="-5" dirty="0">
                <a:latin typeface="Calibri"/>
                <a:cs typeface="Calibri"/>
              </a:rPr>
              <a:t>poin </a:t>
            </a:r>
            <a:r>
              <a:rPr sz="3200" spc="-15" dirty="0">
                <a:latin typeface="Calibri"/>
                <a:cs typeface="Calibri"/>
              </a:rPr>
              <a:t>tersebut, </a:t>
            </a:r>
            <a:r>
              <a:rPr sz="3200" spc="-20" dirty="0">
                <a:latin typeface="Calibri"/>
                <a:cs typeface="Calibri"/>
              </a:rPr>
              <a:t>maka  </a:t>
            </a:r>
            <a:r>
              <a:rPr sz="3200" spc="-10" dirty="0">
                <a:latin typeface="Calibri"/>
                <a:cs typeface="Calibri"/>
              </a:rPr>
              <a:t>dapat disimpulkan </a:t>
            </a:r>
            <a:r>
              <a:rPr sz="3200" spc="-15" dirty="0">
                <a:latin typeface="Calibri"/>
                <a:cs typeface="Calibri"/>
              </a:rPr>
              <a:t>bahwa </a:t>
            </a:r>
            <a:r>
              <a:rPr sz="3200" spc="-20" dirty="0">
                <a:latin typeface="Calibri"/>
                <a:cs typeface="Calibri"/>
              </a:rPr>
              <a:t>komputer  </a:t>
            </a:r>
            <a:r>
              <a:rPr sz="3200" spc="-10" dirty="0">
                <a:latin typeface="Calibri"/>
                <a:cs typeface="Calibri"/>
              </a:rPr>
              <a:t>merupakan sekumpulan </a:t>
            </a:r>
            <a:r>
              <a:rPr sz="3200" spc="-5" dirty="0">
                <a:latin typeface="Calibri"/>
                <a:cs typeface="Calibri"/>
              </a:rPr>
              <a:t>alat </a:t>
            </a:r>
            <a:r>
              <a:rPr sz="3200" spc="-10" dirty="0">
                <a:latin typeface="Calibri"/>
                <a:cs typeface="Calibri"/>
              </a:rPr>
              <a:t>elektronik </a:t>
            </a:r>
            <a:r>
              <a:rPr sz="3200" spc="-15" dirty="0">
                <a:latin typeface="Calibri"/>
                <a:cs typeface="Calibri"/>
              </a:rPr>
              <a:t>yang  </a:t>
            </a:r>
            <a:r>
              <a:rPr sz="3200" spc="-5" dirty="0">
                <a:latin typeface="Calibri"/>
                <a:cs typeface="Calibri"/>
              </a:rPr>
              <a:t>saling </a:t>
            </a:r>
            <a:r>
              <a:rPr sz="3200" spc="-20" dirty="0">
                <a:latin typeface="Calibri"/>
                <a:cs typeface="Calibri"/>
              </a:rPr>
              <a:t>bekerja </a:t>
            </a:r>
            <a:r>
              <a:rPr sz="3200" spc="-5" dirty="0">
                <a:latin typeface="Calibri"/>
                <a:cs typeface="Calibri"/>
              </a:rPr>
              <a:t>sama, </a:t>
            </a:r>
            <a:r>
              <a:rPr sz="3200" spc="-10" dirty="0">
                <a:latin typeface="Calibri"/>
                <a:cs typeface="Calibri"/>
              </a:rPr>
              <a:t>dapat </a:t>
            </a:r>
            <a:r>
              <a:rPr sz="3200" dirty="0">
                <a:latin typeface="Calibri"/>
                <a:cs typeface="Calibri"/>
              </a:rPr>
              <a:t>menerima </a:t>
            </a:r>
            <a:r>
              <a:rPr sz="3200" spc="-20" dirty="0">
                <a:latin typeface="Calibri"/>
                <a:cs typeface="Calibri"/>
              </a:rPr>
              <a:t>data 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i="1" spc="-5" dirty="0">
                <a:latin typeface="Calibri"/>
                <a:cs typeface="Calibri"/>
              </a:rPr>
              <a:t>input</a:t>
            </a:r>
            <a:r>
              <a:rPr sz="3200" spc="-5" dirty="0">
                <a:latin typeface="Calibri"/>
                <a:cs typeface="Calibri"/>
              </a:rPr>
              <a:t>), mengolah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i="1" spc="-5" dirty="0">
                <a:latin typeface="Calibri"/>
                <a:cs typeface="Calibri"/>
              </a:rPr>
              <a:t>process</a:t>
            </a:r>
            <a:r>
              <a:rPr sz="3200" spc="-5" dirty="0">
                <a:latin typeface="Calibri"/>
                <a:cs typeface="Calibri"/>
              </a:rPr>
              <a:t>) dan  </a:t>
            </a:r>
            <a:r>
              <a:rPr sz="3200" spc="-10" dirty="0">
                <a:latin typeface="Calibri"/>
                <a:cs typeface="Calibri"/>
              </a:rPr>
              <a:t>memberikan </a:t>
            </a:r>
            <a:r>
              <a:rPr sz="3200" spc="-15" dirty="0">
                <a:latin typeface="Calibri"/>
                <a:cs typeface="Calibri"/>
              </a:rPr>
              <a:t>informasi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i="1" spc="-5" dirty="0">
                <a:latin typeface="Calibri"/>
                <a:cs typeface="Calibri"/>
              </a:rPr>
              <a:t>output</a:t>
            </a:r>
            <a:r>
              <a:rPr sz="3200" spc="-5" dirty="0">
                <a:latin typeface="Calibri"/>
                <a:cs typeface="Calibri"/>
              </a:rPr>
              <a:t>) </a:t>
            </a:r>
            <a:r>
              <a:rPr sz="3200" spc="-15" dirty="0">
                <a:latin typeface="Calibri"/>
                <a:cs typeface="Calibri"/>
              </a:rPr>
              <a:t>serta  </a:t>
            </a:r>
            <a:r>
              <a:rPr sz="3200" spc="-20" dirty="0">
                <a:latin typeface="Calibri"/>
                <a:cs typeface="Calibri"/>
              </a:rPr>
              <a:t>terkoordinasi </a:t>
            </a:r>
            <a:r>
              <a:rPr sz="3200" spc="-5" dirty="0">
                <a:latin typeface="Calibri"/>
                <a:cs typeface="Calibri"/>
              </a:rPr>
              <a:t>di </a:t>
            </a:r>
            <a:r>
              <a:rPr sz="3200" spc="-15" dirty="0">
                <a:latin typeface="Calibri"/>
                <a:cs typeface="Calibri"/>
              </a:rPr>
              <a:t>bawah </a:t>
            </a:r>
            <a:r>
              <a:rPr sz="3200" spc="-30" dirty="0">
                <a:latin typeface="Calibri"/>
                <a:cs typeface="Calibri"/>
              </a:rPr>
              <a:t>kontrol </a:t>
            </a:r>
            <a:r>
              <a:rPr sz="3200" spc="-20" dirty="0">
                <a:latin typeface="Calibri"/>
                <a:cs typeface="Calibri"/>
              </a:rPr>
              <a:t>program </a:t>
            </a:r>
            <a:r>
              <a:rPr sz="3200" spc="-15" dirty="0">
                <a:latin typeface="Calibri"/>
                <a:cs typeface="Calibri"/>
              </a:rPr>
              <a:t>yang  tersimpan </a:t>
            </a:r>
            <a:r>
              <a:rPr sz="3200" dirty="0">
                <a:latin typeface="Calibri"/>
                <a:cs typeface="Calibri"/>
              </a:rPr>
              <a:t>di </a:t>
            </a:r>
            <a:r>
              <a:rPr sz="3200" spc="-15" dirty="0">
                <a:latin typeface="Calibri"/>
                <a:cs typeface="Calibri"/>
              </a:rPr>
              <a:t>memorinya.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1905000"/>
            <a:ext cx="52578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20948" y="4603369"/>
            <a:ext cx="30480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Pengolahan </a:t>
            </a:r>
            <a:r>
              <a:rPr sz="1800" spc="-15" dirty="0">
                <a:latin typeface="Calibri"/>
                <a:cs typeface="Calibri"/>
              </a:rPr>
              <a:t>data </a:t>
            </a:r>
            <a:r>
              <a:rPr sz="1800" dirty="0">
                <a:latin typeface="Calibri"/>
                <a:cs typeface="Calibri"/>
              </a:rPr>
              <a:t>pada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komputer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116" y="4420870"/>
            <a:ext cx="411861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5" dirty="0">
                <a:latin typeface="Calibri"/>
                <a:cs typeface="Calibri"/>
              </a:rPr>
              <a:t>SISTEM</a:t>
            </a:r>
            <a:r>
              <a:rPr sz="4000" b="1" spc="-80" dirty="0">
                <a:latin typeface="Calibri"/>
                <a:cs typeface="Calibri"/>
              </a:rPr>
              <a:t> </a:t>
            </a:r>
            <a:r>
              <a:rPr sz="4000" b="1" spc="-30" dirty="0">
                <a:latin typeface="Calibri"/>
                <a:cs typeface="Calibri"/>
              </a:rPr>
              <a:t>KOMPUTER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0" y="5867400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5400" y="990600"/>
            <a:ext cx="3251200" cy="325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3962400"/>
            <a:ext cx="7162800" cy="1447800"/>
          </a:xfrm>
          <a:custGeom>
            <a:avLst/>
            <a:gdLst/>
            <a:ahLst/>
            <a:cxnLst/>
            <a:rect l="l" t="t" r="r" b="b"/>
            <a:pathLst>
              <a:path w="7162800" h="1447800">
                <a:moveTo>
                  <a:pt x="0" y="144780"/>
                </a:moveTo>
                <a:lnTo>
                  <a:pt x="42405" y="176259"/>
                </a:lnTo>
                <a:lnTo>
                  <a:pt x="81926" y="188219"/>
                </a:lnTo>
                <a:lnTo>
                  <a:pt x="133464" y="199747"/>
                </a:lnTo>
                <a:lnTo>
                  <a:pt x="196436" y="210797"/>
                </a:lnTo>
                <a:lnTo>
                  <a:pt x="270261" y="221322"/>
                </a:lnTo>
                <a:lnTo>
                  <a:pt x="311061" y="226373"/>
                </a:lnTo>
                <a:lnTo>
                  <a:pt x="354356" y="231275"/>
                </a:lnTo>
                <a:lnTo>
                  <a:pt x="400073" y="236022"/>
                </a:lnTo>
                <a:lnTo>
                  <a:pt x="448139" y="240608"/>
                </a:lnTo>
                <a:lnTo>
                  <a:pt x="498482" y="245028"/>
                </a:lnTo>
                <a:lnTo>
                  <a:pt x="551028" y="249275"/>
                </a:lnTo>
                <a:lnTo>
                  <a:pt x="605705" y="253344"/>
                </a:lnTo>
                <a:lnTo>
                  <a:pt x="662440" y="257229"/>
                </a:lnTo>
                <a:lnTo>
                  <a:pt x="721160" y="260924"/>
                </a:lnTo>
                <a:lnTo>
                  <a:pt x="781793" y="264423"/>
                </a:lnTo>
                <a:lnTo>
                  <a:pt x="844265" y="267721"/>
                </a:lnTo>
                <a:lnTo>
                  <a:pt x="908505" y="270810"/>
                </a:lnTo>
                <a:lnTo>
                  <a:pt x="974438" y="273687"/>
                </a:lnTo>
                <a:lnTo>
                  <a:pt x="1041993" y="276344"/>
                </a:lnTo>
                <a:lnTo>
                  <a:pt x="1111096" y="278776"/>
                </a:lnTo>
                <a:lnTo>
                  <a:pt x="1181675" y="280976"/>
                </a:lnTo>
                <a:lnTo>
                  <a:pt x="1253657" y="282940"/>
                </a:lnTo>
                <a:lnTo>
                  <a:pt x="1326969" y="284661"/>
                </a:lnTo>
                <a:lnTo>
                  <a:pt x="1401539" y="286133"/>
                </a:lnTo>
                <a:lnTo>
                  <a:pt x="1477293" y="287351"/>
                </a:lnTo>
                <a:lnTo>
                  <a:pt x="1554159" y="288308"/>
                </a:lnTo>
                <a:lnTo>
                  <a:pt x="1632064" y="289000"/>
                </a:lnTo>
                <a:lnTo>
                  <a:pt x="1710935" y="289419"/>
                </a:lnTo>
                <a:lnTo>
                  <a:pt x="1790700" y="289560"/>
                </a:lnTo>
                <a:lnTo>
                  <a:pt x="1870462" y="289419"/>
                </a:lnTo>
                <a:lnTo>
                  <a:pt x="1949332" y="289000"/>
                </a:lnTo>
                <a:lnTo>
                  <a:pt x="2027235" y="288308"/>
                </a:lnTo>
                <a:lnTo>
                  <a:pt x="2104100" y="287351"/>
                </a:lnTo>
                <a:lnTo>
                  <a:pt x="2179853" y="286133"/>
                </a:lnTo>
                <a:lnTo>
                  <a:pt x="2254421" y="284661"/>
                </a:lnTo>
                <a:lnTo>
                  <a:pt x="2327733" y="282940"/>
                </a:lnTo>
                <a:lnTo>
                  <a:pt x="2399714" y="280976"/>
                </a:lnTo>
                <a:lnTo>
                  <a:pt x="2470292" y="278776"/>
                </a:lnTo>
                <a:lnTo>
                  <a:pt x="2539395" y="276344"/>
                </a:lnTo>
                <a:lnTo>
                  <a:pt x="2606950" y="273687"/>
                </a:lnTo>
                <a:lnTo>
                  <a:pt x="2672883" y="270810"/>
                </a:lnTo>
                <a:lnTo>
                  <a:pt x="2737122" y="267721"/>
                </a:lnTo>
                <a:lnTo>
                  <a:pt x="2799595" y="264423"/>
                </a:lnTo>
                <a:lnTo>
                  <a:pt x="2860228" y="260924"/>
                </a:lnTo>
                <a:lnTo>
                  <a:pt x="2918948" y="257229"/>
                </a:lnTo>
                <a:lnTo>
                  <a:pt x="2975684" y="253344"/>
                </a:lnTo>
                <a:lnTo>
                  <a:pt x="3030361" y="249275"/>
                </a:lnTo>
                <a:lnTo>
                  <a:pt x="3082908" y="245028"/>
                </a:lnTo>
                <a:lnTo>
                  <a:pt x="3133251" y="240608"/>
                </a:lnTo>
                <a:lnTo>
                  <a:pt x="3181318" y="236022"/>
                </a:lnTo>
                <a:lnTo>
                  <a:pt x="3227035" y="231275"/>
                </a:lnTo>
                <a:lnTo>
                  <a:pt x="3270331" y="226373"/>
                </a:lnTo>
                <a:lnTo>
                  <a:pt x="3311132" y="221322"/>
                </a:lnTo>
                <a:lnTo>
                  <a:pt x="3349365" y="216128"/>
                </a:lnTo>
                <a:lnTo>
                  <a:pt x="3417838" y="205335"/>
                </a:lnTo>
                <a:lnTo>
                  <a:pt x="3475167" y="194040"/>
                </a:lnTo>
                <a:lnTo>
                  <a:pt x="3520770" y="182290"/>
                </a:lnTo>
                <a:lnTo>
                  <a:pt x="3565915" y="163914"/>
                </a:lnTo>
                <a:lnTo>
                  <a:pt x="3583144" y="138327"/>
                </a:lnTo>
                <a:lnTo>
                  <a:pt x="3588330" y="131946"/>
                </a:lnTo>
                <a:lnTo>
                  <a:pt x="3623806" y="113300"/>
                </a:lnTo>
                <a:lnTo>
                  <a:pt x="3663328" y="101340"/>
                </a:lnTo>
                <a:lnTo>
                  <a:pt x="3714867" y="89812"/>
                </a:lnTo>
                <a:lnTo>
                  <a:pt x="3777841" y="78762"/>
                </a:lnTo>
                <a:lnTo>
                  <a:pt x="3851667" y="68237"/>
                </a:lnTo>
                <a:lnTo>
                  <a:pt x="3892468" y="63186"/>
                </a:lnTo>
                <a:lnTo>
                  <a:pt x="3935764" y="58284"/>
                </a:lnTo>
                <a:lnTo>
                  <a:pt x="3981481" y="53537"/>
                </a:lnTo>
                <a:lnTo>
                  <a:pt x="4029548" y="48951"/>
                </a:lnTo>
                <a:lnTo>
                  <a:pt x="4079891" y="44531"/>
                </a:lnTo>
                <a:lnTo>
                  <a:pt x="4132438" y="40284"/>
                </a:lnTo>
                <a:lnTo>
                  <a:pt x="4187115" y="36215"/>
                </a:lnTo>
                <a:lnTo>
                  <a:pt x="4243851" y="32330"/>
                </a:lnTo>
                <a:lnTo>
                  <a:pt x="4302571" y="28635"/>
                </a:lnTo>
                <a:lnTo>
                  <a:pt x="4363204" y="25136"/>
                </a:lnTo>
                <a:lnTo>
                  <a:pt x="4425677" y="21838"/>
                </a:lnTo>
                <a:lnTo>
                  <a:pt x="4489916" y="18749"/>
                </a:lnTo>
                <a:lnTo>
                  <a:pt x="4555849" y="15872"/>
                </a:lnTo>
                <a:lnTo>
                  <a:pt x="4623404" y="13215"/>
                </a:lnTo>
                <a:lnTo>
                  <a:pt x="4692507" y="10783"/>
                </a:lnTo>
                <a:lnTo>
                  <a:pt x="4763085" y="8583"/>
                </a:lnTo>
                <a:lnTo>
                  <a:pt x="4835066" y="6619"/>
                </a:lnTo>
                <a:lnTo>
                  <a:pt x="4908378" y="4898"/>
                </a:lnTo>
                <a:lnTo>
                  <a:pt x="4982946" y="3426"/>
                </a:lnTo>
                <a:lnTo>
                  <a:pt x="5058699" y="2208"/>
                </a:lnTo>
                <a:lnTo>
                  <a:pt x="5135564" y="1251"/>
                </a:lnTo>
                <a:lnTo>
                  <a:pt x="5213467" y="559"/>
                </a:lnTo>
                <a:lnTo>
                  <a:pt x="5292337" y="140"/>
                </a:lnTo>
                <a:lnTo>
                  <a:pt x="5372100" y="0"/>
                </a:lnTo>
                <a:lnTo>
                  <a:pt x="5451862" y="140"/>
                </a:lnTo>
                <a:lnTo>
                  <a:pt x="5530732" y="559"/>
                </a:lnTo>
                <a:lnTo>
                  <a:pt x="5608635" y="1251"/>
                </a:lnTo>
                <a:lnTo>
                  <a:pt x="5685500" y="2208"/>
                </a:lnTo>
                <a:lnTo>
                  <a:pt x="5761253" y="3426"/>
                </a:lnTo>
                <a:lnTo>
                  <a:pt x="5835821" y="4898"/>
                </a:lnTo>
                <a:lnTo>
                  <a:pt x="5909133" y="6619"/>
                </a:lnTo>
                <a:lnTo>
                  <a:pt x="5981114" y="8583"/>
                </a:lnTo>
                <a:lnTo>
                  <a:pt x="6051692" y="10783"/>
                </a:lnTo>
                <a:lnTo>
                  <a:pt x="6120795" y="13215"/>
                </a:lnTo>
                <a:lnTo>
                  <a:pt x="6188350" y="15872"/>
                </a:lnTo>
                <a:lnTo>
                  <a:pt x="6254283" y="18749"/>
                </a:lnTo>
                <a:lnTo>
                  <a:pt x="6318522" y="21838"/>
                </a:lnTo>
                <a:lnTo>
                  <a:pt x="6380995" y="25136"/>
                </a:lnTo>
                <a:lnTo>
                  <a:pt x="6441628" y="28635"/>
                </a:lnTo>
                <a:lnTo>
                  <a:pt x="6500348" y="32330"/>
                </a:lnTo>
                <a:lnTo>
                  <a:pt x="6557084" y="36215"/>
                </a:lnTo>
                <a:lnTo>
                  <a:pt x="6611761" y="40284"/>
                </a:lnTo>
                <a:lnTo>
                  <a:pt x="6664308" y="44531"/>
                </a:lnTo>
                <a:lnTo>
                  <a:pt x="6714651" y="48951"/>
                </a:lnTo>
                <a:lnTo>
                  <a:pt x="6762718" y="53537"/>
                </a:lnTo>
                <a:lnTo>
                  <a:pt x="6808435" y="58284"/>
                </a:lnTo>
                <a:lnTo>
                  <a:pt x="6851731" y="63186"/>
                </a:lnTo>
                <a:lnTo>
                  <a:pt x="6892532" y="68237"/>
                </a:lnTo>
                <a:lnTo>
                  <a:pt x="6930765" y="73431"/>
                </a:lnTo>
                <a:lnTo>
                  <a:pt x="6999238" y="84224"/>
                </a:lnTo>
                <a:lnTo>
                  <a:pt x="7056567" y="95519"/>
                </a:lnTo>
                <a:lnTo>
                  <a:pt x="7102170" y="107269"/>
                </a:lnTo>
                <a:lnTo>
                  <a:pt x="7147315" y="125645"/>
                </a:lnTo>
                <a:lnTo>
                  <a:pt x="7162800" y="144780"/>
                </a:lnTo>
                <a:lnTo>
                  <a:pt x="7162800" y="1303020"/>
                </a:lnTo>
                <a:lnTo>
                  <a:pt x="7161055" y="1296567"/>
                </a:lnTo>
                <a:lnTo>
                  <a:pt x="7155869" y="1290186"/>
                </a:lnTo>
                <a:lnTo>
                  <a:pt x="7120393" y="1271540"/>
                </a:lnTo>
                <a:lnTo>
                  <a:pt x="7080871" y="1259580"/>
                </a:lnTo>
                <a:lnTo>
                  <a:pt x="7029332" y="1248052"/>
                </a:lnTo>
                <a:lnTo>
                  <a:pt x="6966358" y="1237002"/>
                </a:lnTo>
                <a:lnTo>
                  <a:pt x="6892532" y="1226477"/>
                </a:lnTo>
                <a:lnTo>
                  <a:pt x="6851731" y="1221426"/>
                </a:lnTo>
                <a:lnTo>
                  <a:pt x="6808435" y="1216524"/>
                </a:lnTo>
                <a:lnTo>
                  <a:pt x="6762718" y="1211777"/>
                </a:lnTo>
                <a:lnTo>
                  <a:pt x="6714651" y="1207191"/>
                </a:lnTo>
                <a:lnTo>
                  <a:pt x="6664308" y="1202771"/>
                </a:lnTo>
                <a:lnTo>
                  <a:pt x="6611761" y="1198524"/>
                </a:lnTo>
                <a:lnTo>
                  <a:pt x="6557084" y="1194455"/>
                </a:lnTo>
                <a:lnTo>
                  <a:pt x="6500348" y="1190570"/>
                </a:lnTo>
                <a:lnTo>
                  <a:pt x="6441628" y="1186875"/>
                </a:lnTo>
                <a:lnTo>
                  <a:pt x="6380995" y="1183376"/>
                </a:lnTo>
                <a:lnTo>
                  <a:pt x="6318522" y="1180078"/>
                </a:lnTo>
                <a:lnTo>
                  <a:pt x="6254283" y="1176989"/>
                </a:lnTo>
                <a:lnTo>
                  <a:pt x="6188350" y="1174112"/>
                </a:lnTo>
                <a:lnTo>
                  <a:pt x="6120795" y="1171455"/>
                </a:lnTo>
                <a:lnTo>
                  <a:pt x="6051692" y="1169023"/>
                </a:lnTo>
                <a:lnTo>
                  <a:pt x="5981114" y="1166823"/>
                </a:lnTo>
                <a:lnTo>
                  <a:pt x="5909133" y="1164859"/>
                </a:lnTo>
                <a:lnTo>
                  <a:pt x="5835821" y="1163138"/>
                </a:lnTo>
                <a:lnTo>
                  <a:pt x="5761253" y="1161666"/>
                </a:lnTo>
                <a:lnTo>
                  <a:pt x="5685500" y="1160448"/>
                </a:lnTo>
                <a:lnTo>
                  <a:pt x="5608635" y="1159491"/>
                </a:lnTo>
                <a:lnTo>
                  <a:pt x="5530732" y="1158799"/>
                </a:lnTo>
                <a:lnTo>
                  <a:pt x="5451862" y="1158380"/>
                </a:lnTo>
                <a:lnTo>
                  <a:pt x="5372100" y="1158239"/>
                </a:lnTo>
                <a:lnTo>
                  <a:pt x="5292337" y="1158380"/>
                </a:lnTo>
                <a:lnTo>
                  <a:pt x="5213467" y="1158799"/>
                </a:lnTo>
                <a:lnTo>
                  <a:pt x="5135564" y="1159491"/>
                </a:lnTo>
                <a:lnTo>
                  <a:pt x="5058699" y="1160448"/>
                </a:lnTo>
                <a:lnTo>
                  <a:pt x="4982946" y="1161666"/>
                </a:lnTo>
                <a:lnTo>
                  <a:pt x="4908378" y="1163138"/>
                </a:lnTo>
                <a:lnTo>
                  <a:pt x="4835066" y="1164859"/>
                </a:lnTo>
                <a:lnTo>
                  <a:pt x="4763085" y="1166823"/>
                </a:lnTo>
                <a:lnTo>
                  <a:pt x="4692507" y="1169023"/>
                </a:lnTo>
                <a:lnTo>
                  <a:pt x="4623404" y="1171455"/>
                </a:lnTo>
                <a:lnTo>
                  <a:pt x="4555849" y="1174112"/>
                </a:lnTo>
                <a:lnTo>
                  <a:pt x="4489916" y="1176989"/>
                </a:lnTo>
                <a:lnTo>
                  <a:pt x="4425677" y="1180078"/>
                </a:lnTo>
                <a:lnTo>
                  <a:pt x="4363204" y="1183376"/>
                </a:lnTo>
                <a:lnTo>
                  <a:pt x="4302571" y="1186875"/>
                </a:lnTo>
                <a:lnTo>
                  <a:pt x="4243851" y="1190570"/>
                </a:lnTo>
                <a:lnTo>
                  <a:pt x="4187115" y="1194455"/>
                </a:lnTo>
                <a:lnTo>
                  <a:pt x="4132438" y="1198524"/>
                </a:lnTo>
                <a:lnTo>
                  <a:pt x="4079891" y="1202771"/>
                </a:lnTo>
                <a:lnTo>
                  <a:pt x="4029548" y="1207191"/>
                </a:lnTo>
                <a:lnTo>
                  <a:pt x="3981481" y="1211777"/>
                </a:lnTo>
                <a:lnTo>
                  <a:pt x="3935764" y="1216524"/>
                </a:lnTo>
                <a:lnTo>
                  <a:pt x="3892468" y="1221426"/>
                </a:lnTo>
                <a:lnTo>
                  <a:pt x="3851667" y="1226477"/>
                </a:lnTo>
                <a:lnTo>
                  <a:pt x="3813434" y="1231671"/>
                </a:lnTo>
                <a:lnTo>
                  <a:pt x="3744961" y="1242464"/>
                </a:lnTo>
                <a:lnTo>
                  <a:pt x="3687632" y="1253759"/>
                </a:lnTo>
                <a:lnTo>
                  <a:pt x="3642029" y="1265509"/>
                </a:lnTo>
                <a:lnTo>
                  <a:pt x="3596884" y="1283885"/>
                </a:lnTo>
                <a:lnTo>
                  <a:pt x="3579655" y="1309472"/>
                </a:lnTo>
                <a:lnTo>
                  <a:pt x="3574469" y="1315853"/>
                </a:lnTo>
                <a:lnTo>
                  <a:pt x="3538993" y="1334499"/>
                </a:lnTo>
                <a:lnTo>
                  <a:pt x="3499471" y="1346459"/>
                </a:lnTo>
                <a:lnTo>
                  <a:pt x="3447932" y="1357987"/>
                </a:lnTo>
                <a:lnTo>
                  <a:pt x="3384958" y="1369037"/>
                </a:lnTo>
                <a:lnTo>
                  <a:pt x="3311132" y="1379562"/>
                </a:lnTo>
                <a:lnTo>
                  <a:pt x="3270331" y="1384613"/>
                </a:lnTo>
                <a:lnTo>
                  <a:pt x="3227035" y="1389515"/>
                </a:lnTo>
                <a:lnTo>
                  <a:pt x="3181318" y="1394262"/>
                </a:lnTo>
                <a:lnTo>
                  <a:pt x="3133251" y="1398848"/>
                </a:lnTo>
                <a:lnTo>
                  <a:pt x="3082908" y="1403268"/>
                </a:lnTo>
                <a:lnTo>
                  <a:pt x="3030361" y="1407515"/>
                </a:lnTo>
                <a:lnTo>
                  <a:pt x="2975684" y="1411584"/>
                </a:lnTo>
                <a:lnTo>
                  <a:pt x="2918948" y="1415469"/>
                </a:lnTo>
                <a:lnTo>
                  <a:pt x="2860228" y="1419164"/>
                </a:lnTo>
                <a:lnTo>
                  <a:pt x="2799595" y="1422663"/>
                </a:lnTo>
                <a:lnTo>
                  <a:pt x="2737122" y="1425961"/>
                </a:lnTo>
                <a:lnTo>
                  <a:pt x="2672883" y="1429050"/>
                </a:lnTo>
                <a:lnTo>
                  <a:pt x="2606950" y="1431927"/>
                </a:lnTo>
                <a:lnTo>
                  <a:pt x="2539395" y="1434584"/>
                </a:lnTo>
                <a:lnTo>
                  <a:pt x="2470292" y="1437016"/>
                </a:lnTo>
                <a:lnTo>
                  <a:pt x="2399714" y="1439216"/>
                </a:lnTo>
                <a:lnTo>
                  <a:pt x="2327733" y="1441180"/>
                </a:lnTo>
                <a:lnTo>
                  <a:pt x="2254421" y="1442901"/>
                </a:lnTo>
                <a:lnTo>
                  <a:pt x="2179853" y="1444373"/>
                </a:lnTo>
                <a:lnTo>
                  <a:pt x="2104100" y="1445591"/>
                </a:lnTo>
                <a:lnTo>
                  <a:pt x="2027235" y="1446548"/>
                </a:lnTo>
                <a:lnTo>
                  <a:pt x="1949332" y="1447240"/>
                </a:lnTo>
                <a:lnTo>
                  <a:pt x="1870462" y="1447659"/>
                </a:lnTo>
                <a:lnTo>
                  <a:pt x="1790700" y="1447800"/>
                </a:lnTo>
                <a:lnTo>
                  <a:pt x="1710935" y="1447659"/>
                </a:lnTo>
                <a:lnTo>
                  <a:pt x="1632064" y="1447240"/>
                </a:lnTo>
                <a:lnTo>
                  <a:pt x="1554159" y="1446548"/>
                </a:lnTo>
                <a:lnTo>
                  <a:pt x="1477293" y="1445591"/>
                </a:lnTo>
                <a:lnTo>
                  <a:pt x="1401539" y="1444373"/>
                </a:lnTo>
                <a:lnTo>
                  <a:pt x="1326969" y="1442901"/>
                </a:lnTo>
                <a:lnTo>
                  <a:pt x="1253657" y="1441180"/>
                </a:lnTo>
                <a:lnTo>
                  <a:pt x="1181675" y="1439216"/>
                </a:lnTo>
                <a:lnTo>
                  <a:pt x="1111096" y="1437016"/>
                </a:lnTo>
                <a:lnTo>
                  <a:pt x="1041993" y="1434584"/>
                </a:lnTo>
                <a:lnTo>
                  <a:pt x="974438" y="1431927"/>
                </a:lnTo>
                <a:lnTo>
                  <a:pt x="908505" y="1429050"/>
                </a:lnTo>
                <a:lnTo>
                  <a:pt x="844265" y="1425961"/>
                </a:lnTo>
                <a:lnTo>
                  <a:pt x="781793" y="1422663"/>
                </a:lnTo>
                <a:lnTo>
                  <a:pt x="721160" y="1419164"/>
                </a:lnTo>
                <a:lnTo>
                  <a:pt x="662440" y="1415469"/>
                </a:lnTo>
                <a:lnTo>
                  <a:pt x="605705" y="1411584"/>
                </a:lnTo>
                <a:lnTo>
                  <a:pt x="551028" y="1407515"/>
                </a:lnTo>
                <a:lnTo>
                  <a:pt x="498482" y="1403268"/>
                </a:lnTo>
                <a:lnTo>
                  <a:pt x="448139" y="1398848"/>
                </a:lnTo>
                <a:lnTo>
                  <a:pt x="400073" y="1394262"/>
                </a:lnTo>
                <a:lnTo>
                  <a:pt x="354356" y="1389515"/>
                </a:lnTo>
                <a:lnTo>
                  <a:pt x="311061" y="1384613"/>
                </a:lnTo>
                <a:lnTo>
                  <a:pt x="270261" y="1379562"/>
                </a:lnTo>
                <a:lnTo>
                  <a:pt x="232029" y="1374368"/>
                </a:lnTo>
                <a:lnTo>
                  <a:pt x="163557" y="1363575"/>
                </a:lnTo>
                <a:lnTo>
                  <a:pt x="106229" y="1352280"/>
                </a:lnTo>
                <a:lnTo>
                  <a:pt x="60627" y="1340530"/>
                </a:lnTo>
                <a:lnTo>
                  <a:pt x="15484" y="1322154"/>
                </a:lnTo>
                <a:lnTo>
                  <a:pt x="0" y="1303020"/>
                </a:lnTo>
                <a:lnTo>
                  <a:pt x="0" y="14478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764</Words>
  <Application>Microsoft Office PowerPoint</Application>
  <PresentationFormat>On-screen Show (4:3)</PresentationFormat>
  <Paragraphs>182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Pengantar Sistem Komputer</vt:lpstr>
      <vt:lpstr>Tujuan</vt:lpstr>
      <vt:lpstr>Pembahasan</vt:lpstr>
      <vt:lpstr>Slide 4</vt:lpstr>
      <vt:lpstr>Definisi Komputer</vt:lpstr>
      <vt:lpstr>Slide 6</vt:lpstr>
      <vt:lpstr>Slide 7</vt:lpstr>
      <vt:lpstr>Slide 8</vt:lpstr>
      <vt:lpstr>Slide 9</vt:lpstr>
      <vt:lpstr>Sistem Komputer</vt:lpstr>
      <vt:lpstr>Slide 11</vt:lpstr>
      <vt:lpstr>Hardware (perangkat keras)</vt:lpstr>
      <vt:lpstr>Level dasar : Operating System (sistem operasi)</vt:lpstr>
      <vt:lpstr>Slide 14</vt:lpstr>
      <vt:lpstr>Arsitektur &amp; Organisasi Komputer</vt:lpstr>
      <vt:lpstr>Struktur &amp; Fungsi</vt:lpstr>
      <vt:lpstr>Fungsi Komputer</vt:lpstr>
      <vt:lpstr>Unit Fungsional Komputer</vt:lpstr>
      <vt:lpstr>Input</vt:lpstr>
      <vt:lpstr>Operasi - Data movement</vt:lpstr>
      <vt:lpstr>Operasi - Storage</vt:lpstr>
      <vt:lpstr>Operasi - Processing from/to storage</vt:lpstr>
      <vt:lpstr>Operasi - Processing from storage to I/O</vt:lpstr>
      <vt:lpstr>Struktur - The CPU</vt:lpstr>
      <vt:lpstr>Slide 25</vt:lpstr>
      <vt:lpstr>Komponen Dasar Komputer</vt:lpstr>
      <vt:lpstr>Komponen Tambahan Komputer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  KOMPUTER</dc:title>
  <dc:creator>dnd</dc:creator>
  <cp:lastModifiedBy>Asus</cp:lastModifiedBy>
  <cp:revision>3</cp:revision>
  <dcterms:created xsi:type="dcterms:W3CDTF">2016-02-25T09:25:27Z</dcterms:created>
  <dcterms:modified xsi:type="dcterms:W3CDTF">2016-09-25T07:34:27Z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2016-02-25T00:00:00Z</vt:filetime>
  </property>
</Properties>
</file>