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6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7" r:id="rId11"/>
    <p:sldId id="262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170" autoAdjust="0"/>
    <p:restoredTop sz="94660"/>
  </p:normalViewPr>
  <p:slideViewPr>
    <p:cSldViewPr>
      <p:cViewPr>
        <p:scale>
          <a:sx n="60" d="100"/>
          <a:sy n="60" d="100"/>
        </p:scale>
        <p:origin x="-142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0FA68-E26B-47CF-94DE-6665FC049FA5}" type="datetimeFigureOut">
              <a:rPr lang="id-ID" smtClean="0"/>
              <a:t>08/10/2017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613F7-72D7-4E9F-9A91-784A6D1C6D8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613F7-72D7-4E9F-9A91-784A6D1C6D8D}" type="slidenum">
              <a:rPr lang="id-ID" smtClean="0"/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5F9C96-DECD-41C6-A08F-0E5B00242823}" type="datetimeFigureOut">
              <a:rPr lang="id-ID" smtClean="0"/>
              <a:pPr/>
              <a:t>08/10/2017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09946D-F9E5-40BD-8361-C1BD2E32DCD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txBody>
          <a:bodyPr/>
          <a:lstStyle/>
          <a:p>
            <a:pPr algn="ctr">
              <a:buNone/>
            </a:pPr>
            <a:r>
              <a:rPr lang="id-ID" b="1" dirty="0" smtClean="0">
                <a:solidFill>
                  <a:schemeClr val="tx1"/>
                </a:solidFill>
                <a:latin typeface="Algerian" pitchFamily="82" charset="0"/>
              </a:rPr>
              <a:t>ASSALAMU’ALAIKUM</a:t>
            </a:r>
          </a:p>
          <a:p>
            <a:pPr algn="ctr">
              <a:buNone/>
            </a:pPr>
            <a:endParaRPr lang="id-ID" b="1" dirty="0" smtClean="0">
              <a:solidFill>
                <a:schemeClr val="tx1"/>
              </a:solidFill>
              <a:latin typeface="Algerian" pitchFamily="82" charset="0"/>
            </a:endParaRPr>
          </a:p>
          <a:p>
            <a:pPr algn="ctr">
              <a:buNone/>
            </a:pPr>
            <a:endParaRPr lang="id-ID" b="1" dirty="0" smtClean="0">
              <a:solidFill>
                <a:schemeClr val="tx1"/>
              </a:solidFill>
              <a:latin typeface="Algerian" pitchFamily="82" charset="0"/>
            </a:endParaRPr>
          </a:p>
          <a:p>
            <a:pPr algn="ctr">
              <a:buNone/>
            </a:pPr>
            <a:endParaRPr lang="id-ID" b="1" dirty="0" smtClean="0">
              <a:solidFill>
                <a:schemeClr val="tx1"/>
              </a:solidFill>
              <a:latin typeface="Algerian" pitchFamily="82" charset="0"/>
            </a:endParaRPr>
          </a:p>
          <a:p>
            <a:pPr algn="ctr">
              <a:buNone/>
            </a:pPr>
            <a:endParaRPr lang="id-ID" b="1" dirty="0" smtClean="0">
              <a:solidFill>
                <a:schemeClr val="tx1"/>
              </a:solidFill>
              <a:latin typeface="Algerian" pitchFamily="82" charset="0"/>
            </a:endParaRPr>
          </a:p>
          <a:p>
            <a:pPr algn="ctr">
              <a:buNone/>
            </a:pPr>
            <a:endParaRPr lang="id-ID" b="1" dirty="0" smtClean="0">
              <a:solidFill>
                <a:schemeClr val="tx1"/>
              </a:solidFill>
              <a:latin typeface="Algerian" pitchFamily="82" charset="0"/>
            </a:endParaRPr>
          </a:p>
          <a:p>
            <a:pPr algn="ctr">
              <a:buNone/>
            </a:pPr>
            <a:endParaRPr lang="id-ID" b="1" dirty="0" smtClean="0">
              <a:solidFill>
                <a:schemeClr val="tx1"/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id-ID" b="1" dirty="0" smtClean="0">
                <a:solidFill>
                  <a:schemeClr val="tx1"/>
                </a:solidFill>
                <a:latin typeface="Algerian" pitchFamily="82" charset="0"/>
              </a:rPr>
              <a:t>TAHUN AKADEMIK</a:t>
            </a:r>
          </a:p>
          <a:p>
            <a:pPr algn="ctr">
              <a:buNone/>
            </a:pPr>
            <a:r>
              <a:rPr lang="id-ID" b="1" dirty="0" smtClean="0">
                <a:solidFill>
                  <a:schemeClr val="tx1"/>
                </a:solidFill>
                <a:latin typeface="Algerian" pitchFamily="82" charset="0"/>
              </a:rPr>
              <a:t>2017/2018</a:t>
            </a:r>
            <a:endParaRPr lang="id-ID" b="1" dirty="0">
              <a:solidFill>
                <a:schemeClr val="tx1"/>
              </a:solidFill>
              <a:latin typeface="Algerian" pitchFamily="82" charset="0"/>
            </a:endParaRPr>
          </a:p>
        </p:txBody>
      </p:sp>
      <p:pic>
        <p:nvPicPr>
          <p:cNvPr id="1005" name="Picture 1004" descr="IMG_20171008_2231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142984"/>
            <a:ext cx="3286148" cy="3115755"/>
          </a:xfrm>
          <a:prstGeom prst="rect">
            <a:avLst/>
          </a:prstGeom>
        </p:spPr>
      </p:pic>
      <p:sp>
        <p:nvSpPr>
          <p:cNvPr id="1007" name="Rounded Rectangle 1006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BAHASA PEMOGRAMAN </a:t>
            </a:r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2017/2018</a:t>
            </a:r>
            <a:endParaRPr lang="id-ID" sz="2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861 -0.00069 L 1.06823 0.0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txBody>
          <a:bodyPr/>
          <a:lstStyle/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Scramjet</a:t>
            </a:r>
          </a:p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Sebuah pesawat terbang yang memiliki kecepatan 10x lipat dari  kecepatan suara.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4" name="Picture 3" descr="IMG_20171008_2235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1733564"/>
            <a:ext cx="6786610" cy="36957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BAHASA PEMOGRAMAN </a:t>
            </a:r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2017/2018</a:t>
            </a:r>
            <a:endParaRPr lang="id-ID" sz="2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pull dir="l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861 -0.00069 L 1.06823 0.0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s://encrypted-tbn2.gstatic.com/images?q=tbn:ANd9GcSbSE3O_IhtzLa_W7oAWVxYKxPArJt1xLO9g3ACYLRVjEB-dC7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1436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d-ID" sz="3200" b="1" dirty="0" smtClean="0">
              <a:latin typeface="Algerian" pitchFamily="82" charset="0"/>
            </a:endParaRPr>
          </a:p>
          <a:p>
            <a:pPr algn="ctr">
              <a:buNone/>
            </a:pPr>
            <a:endParaRPr lang="id-ID" sz="3200" b="1" dirty="0" smtClean="0">
              <a:latin typeface="Algerian" pitchFamily="82" charset="0"/>
            </a:endParaRPr>
          </a:p>
          <a:p>
            <a:pPr algn="ctr">
              <a:buNone/>
            </a:pPr>
            <a:endParaRPr lang="id-ID" sz="3200" b="1" dirty="0" smtClean="0">
              <a:latin typeface="Algerian" pitchFamily="82" charset="0"/>
            </a:endParaRPr>
          </a:p>
          <a:p>
            <a:pPr algn="ctr">
              <a:buNone/>
            </a:pPr>
            <a:endParaRPr lang="id-ID" sz="3200" b="1" dirty="0" smtClean="0">
              <a:latin typeface="Algerian" pitchFamily="82" charset="0"/>
            </a:endParaRPr>
          </a:p>
          <a:p>
            <a:pPr algn="ctr">
              <a:buNone/>
            </a:pPr>
            <a:endParaRPr lang="id-ID" sz="3200" b="1" dirty="0" smtClean="0">
              <a:latin typeface="Algerian" pitchFamily="82" charset="0"/>
            </a:endParaRPr>
          </a:p>
          <a:p>
            <a:pPr algn="ctr">
              <a:buNone/>
            </a:pPr>
            <a:endParaRPr lang="id-ID" sz="3200" b="1" dirty="0" smtClean="0">
              <a:latin typeface="Algerian" pitchFamily="82" charset="0"/>
            </a:endParaRPr>
          </a:p>
          <a:p>
            <a:pPr algn="ctr">
              <a:buNone/>
            </a:pPr>
            <a:endParaRPr lang="id-ID" sz="3200" b="1" dirty="0" smtClean="0">
              <a:latin typeface="Algerian" pitchFamily="82" charset="0"/>
            </a:endParaRPr>
          </a:p>
          <a:p>
            <a:pPr algn="ctr">
              <a:buNone/>
            </a:pPr>
            <a:endParaRPr lang="id-ID" sz="3200" b="1" dirty="0" smtClean="0">
              <a:latin typeface="Algerian" pitchFamily="82" charset="0"/>
            </a:endParaRPr>
          </a:p>
          <a:p>
            <a:pPr algn="ctr">
              <a:buNone/>
            </a:pPr>
            <a:endParaRPr lang="id-ID" sz="3200" b="1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id-ID" sz="3200" b="1" dirty="0" smtClean="0">
                <a:latin typeface="Algerian" pitchFamily="82" charset="0"/>
              </a:rPr>
              <a:t>ASSALAMU’ALAIKUM</a:t>
            </a:r>
            <a:endParaRPr lang="id-ID" sz="3200" b="1" dirty="0">
              <a:latin typeface="Algerian" pitchFamily="82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286512" y="1142984"/>
            <a:ext cx="2214546" cy="1428760"/>
          </a:xfrm>
          <a:prstGeom prst="cloud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TERIMA KASIH </a:t>
            </a:r>
            <a:endParaRPr lang="id-ID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animasi powerpoint 17.gif"/>
          <p:cNvPicPr/>
          <p:nvPr/>
        </p:nvPicPr>
        <p:blipFill>
          <a:blip r:embed="rId4"/>
          <a:stretch>
            <a:fillRect/>
          </a:stretch>
        </p:blipFill>
        <p:spPr>
          <a:xfrm>
            <a:off x="2643174" y="128586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>
    <p:split orient="vert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>
                <a:latin typeface="Algerian" pitchFamily="82" charset="0"/>
                <a:cs typeface="Times New Roman" pitchFamily="18" charset="0"/>
              </a:rPr>
              <a:t>PRESENTED BY</a:t>
            </a:r>
          </a:p>
          <a:p>
            <a:pPr marL="624078" indent="-514350">
              <a:buNone/>
            </a:pPr>
            <a:r>
              <a:rPr lang="id-ID" dirty="0" smtClean="0">
                <a:latin typeface="Algerian" pitchFamily="82" charset="0"/>
                <a:cs typeface="Times New Roman" pitchFamily="18" charset="0"/>
              </a:rPr>
              <a:t>1. SYAFITRI</a:t>
            </a:r>
          </a:p>
          <a:p>
            <a:pPr marL="624078" indent="-514350">
              <a:buNone/>
            </a:pPr>
            <a:r>
              <a:rPr lang="id-ID" dirty="0" smtClean="0">
                <a:latin typeface="Algerian" pitchFamily="82" charset="0"/>
                <a:cs typeface="Times New Roman" pitchFamily="18" charset="0"/>
              </a:rPr>
              <a:t>2. SYAMSUL ARIF</a:t>
            </a:r>
          </a:p>
          <a:p>
            <a:pPr marL="624078" indent="-514350">
              <a:buNone/>
            </a:pPr>
            <a:r>
              <a:rPr lang="id-ID" dirty="0" smtClean="0">
                <a:latin typeface="Algerian" pitchFamily="82" charset="0"/>
                <a:cs typeface="Times New Roman" pitchFamily="18" charset="0"/>
              </a:rPr>
              <a:t>3. ULFA FAUZIAH</a:t>
            </a:r>
          </a:p>
          <a:p>
            <a:pPr marL="624078" indent="-514350">
              <a:buNone/>
            </a:pPr>
            <a:r>
              <a:rPr lang="id-ID" dirty="0" smtClean="0">
                <a:latin typeface="Algerian" pitchFamily="82" charset="0"/>
                <a:cs typeface="Times New Roman" pitchFamily="18" charset="0"/>
              </a:rPr>
              <a:t>4. YODI GUSTI FERNANDES</a:t>
            </a:r>
          </a:p>
          <a:p>
            <a:pPr marL="624078" indent="-514350">
              <a:buNone/>
            </a:pPr>
            <a:r>
              <a:rPr lang="id-ID" dirty="0" smtClean="0">
                <a:latin typeface="Algerian" pitchFamily="82" charset="0"/>
                <a:cs typeface="Times New Roman" pitchFamily="18" charset="0"/>
              </a:rPr>
              <a:t>5. YULISDA MEGAYANTI</a:t>
            </a:r>
          </a:p>
          <a:p>
            <a:pPr marL="624078" indent="-514350">
              <a:buNone/>
            </a:pPr>
            <a:r>
              <a:rPr lang="id-ID" dirty="0" smtClean="0">
                <a:latin typeface="Algerian" pitchFamily="82" charset="0"/>
                <a:cs typeface="Times New Roman" pitchFamily="18" charset="0"/>
              </a:rPr>
              <a:t>6. ASRAFI ABRAR</a:t>
            </a:r>
          </a:p>
          <a:p>
            <a:pPr marL="624078" indent="-514350">
              <a:buNone/>
            </a:pPr>
            <a:endParaRPr lang="id-ID" dirty="0" smtClean="0"/>
          </a:p>
          <a:p>
            <a:pPr marL="624078" indent="-514350">
              <a:buAutoNum type="arabicPeriod"/>
            </a:pP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1785918" y="500042"/>
            <a:ext cx="5643602" cy="92869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KOMPUTER MASA DEPAN</a:t>
            </a:r>
            <a:endParaRPr lang="id-ID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EADLIN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36" y="4027694"/>
            <a:ext cx="2000264" cy="283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BAHASA PEMOGRAMAN </a:t>
            </a:r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2017/2018</a:t>
            </a:r>
            <a:endParaRPr lang="id-ID" sz="2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861 -0.00069 L 1.06823 0.0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G_20171008_2121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00034" y="1000108"/>
            <a:ext cx="3143272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Teknologi Komputer</a:t>
            </a:r>
            <a:endParaRPr lang="id-ID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urved Right Arrow 5"/>
          <p:cNvSpPr/>
          <p:nvPr/>
        </p:nvSpPr>
        <p:spPr>
          <a:xfrm rot="17655641">
            <a:off x="2913272" y="1969586"/>
            <a:ext cx="777880" cy="2035469"/>
          </a:xfrm>
          <a:prstGeom prst="curved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643438" y="1714488"/>
            <a:ext cx="2714644" cy="3286148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 kemajuan dalam dunia perkomputeran yang memiliki fungsi utama untuk membantu pekerjaan manusia.</a:t>
            </a:r>
            <a:endParaRPr lang="id-ID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 descr="BRTIDEA2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3929066"/>
            <a:ext cx="2143108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le 9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BAHASA PEMOGRAMAN </a:t>
            </a:r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2017/2018</a:t>
            </a:r>
            <a:endParaRPr lang="id-ID" sz="2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split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861 -0.00069 L 1.06823 0.0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9" name="Content Placeholder 1008" descr="IMG_20171008_21220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Flowchart: Punched Tape 3"/>
          <p:cNvSpPr/>
          <p:nvPr/>
        </p:nvSpPr>
        <p:spPr>
          <a:xfrm>
            <a:off x="571472" y="571480"/>
            <a:ext cx="3071834" cy="3000396"/>
          </a:xfrm>
          <a:prstGeom prst="flowChartPunchedTap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Teknologi Komputer masa depan yang akan mengubah kehidupan</a:t>
            </a:r>
            <a:endParaRPr lang="id-ID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929058" y="2214554"/>
            <a:ext cx="142876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lowchart: Process 6"/>
          <p:cNvSpPr/>
          <p:nvPr/>
        </p:nvSpPr>
        <p:spPr>
          <a:xfrm>
            <a:off x="5500694" y="1000108"/>
            <a:ext cx="3143272" cy="3429024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Mengendalikan komputer dengan pikiran.</a:t>
            </a:r>
          </a:p>
          <a:p>
            <a:pPr marL="342900" indent="-342900"/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Komputer dalam genggaman tangan.</a:t>
            </a:r>
          </a:p>
          <a:p>
            <a:pPr marL="342900" indent="-342900"/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Komputer ada dimanapun.</a:t>
            </a:r>
          </a:p>
          <a:p>
            <a:pPr marL="342900" indent="-342900" algn="ctr"/>
            <a:endParaRPr lang="id-ID" dirty="0"/>
          </a:p>
        </p:txBody>
      </p:sp>
      <p:sp>
        <p:nvSpPr>
          <p:cNvPr id="1011" name="Rounded Rectangle 1010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BAHASA PEMOGRAMAN </a:t>
            </a:r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2017/2018</a:t>
            </a:r>
            <a:endParaRPr lang="id-ID" sz="2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pull dir="ld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861 -0.00069 L 1.06823 0.0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215106"/>
          </a:xfrm>
        </p:spPr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marL="624078" indent="-514350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.   Nanoteknologi </a:t>
            </a:r>
          </a:p>
          <a:p>
            <a:pPr marL="624078" indent="-514350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     Nanoteknologi akan memudahkan manusia untuk memanipulasi partikel kecil yang hanya memiliki ukuran sekecil atom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rabicPeriod" startAt="3"/>
            </a:pP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571472" y="428604"/>
            <a:ext cx="8001056" cy="1000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Contoh-contoh teknologi canggih yang akan ada dimasa depan.</a:t>
            </a:r>
          </a:p>
          <a:p>
            <a:pPr algn="ctr"/>
            <a:endParaRPr lang="id-ID" dirty="0"/>
          </a:p>
        </p:txBody>
      </p:sp>
      <p:pic>
        <p:nvPicPr>
          <p:cNvPr id="5" name="Picture 4" descr="animasi powerpoint 17.gif"/>
          <p:cNvPicPr/>
          <p:nvPr/>
        </p:nvPicPr>
        <p:blipFill>
          <a:blip r:embed="rId3"/>
          <a:stretch>
            <a:fillRect/>
          </a:stretch>
        </p:blipFill>
        <p:spPr>
          <a:xfrm>
            <a:off x="7453346" y="571480"/>
            <a:ext cx="1905000" cy="1905000"/>
          </a:xfrm>
          <a:prstGeom prst="rect">
            <a:avLst/>
          </a:prstGeom>
        </p:spPr>
      </p:pic>
      <p:pic>
        <p:nvPicPr>
          <p:cNvPr id="7" name="Picture 6" descr="IMG_20171008_2225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3643314"/>
            <a:ext cx="6143668" cy="235745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BAHASA PEMOGRAMAN </a:t>
            </a:r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2017/2018</a:t>
            </a:r>
            <a:endParaRPr lang="id-ID" sz="2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pull dir="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861 -0.00069 L 1.06823 0.0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3600" b="1" dirty="0" smtClean="0">
                <a:solidFill>
                  <a:schemeClr val="tx1"/>
                </a:solidFill>
                <a:latin typeface="Lucida Calligraphy" pitchFamily="66" charset="0"/>
              </a:rPr>
              <a:t>Next....</a:t>
            </a:r>
            <a:endParaRPr lang="id-ID" sz="3600" b="1" dirty="0" smtClean="0">
              <a:solidFill>
                <a:schemeClr val="tx1"/>
              </a:solidFill>
              <a:latin typeface="Lucida Calligraphy" pitchFamily="66" charset="0"/>
            </a:endParaRPr>
          </a:p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 Space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Elevator</a:t>
            </a:r>
          </a:p>
          <a:p>
            <a:pPr marL="624078" indent="-514350"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digunakan untuk membawa manusia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mengunjung stasiun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luar angkasa dalam waktu 8 hari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Driveless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</a:t>
            </a:r>
          </a:p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Mobil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berjalan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tanpa mengemudi dan sudah dilengkapi 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dengan  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GPS yang dapat memarkirkan mobil dengan baik dan membawa anda kemana saja.</a:t>
            </a:r>
          </a:p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Flying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</a:t>
            </a:r>
          </a:p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Karena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situasi didarat sering macet maka perusahaan mobil Terrafugia mengembangkan mobil terbang untuk menghindari kemacetan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BAHASA PEMOGRAMAN </a:t>
            </a:r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2017/2018</a:t>
            </a:r>
            <a:endParaRPr lang="id-ID" sz="2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pull dir="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861 -0.00069 L 1.06823 0.0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3200" b="1" dirty="0" smtClean="0">
                <a:solidFill>
                  <a:schemeClr val="tx1"/>
                </a:solidFill>
                <a:latin typeface="Lucida Calligraphy" pitchFamily="66" charset="0"/>
              </a:rPr>
              <a:t>LANJUT....</a:t>
            </a:r>
          </a:p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Komputer Kuantum</a:t>
            </a:r>
          </a:p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Adalah komputer yang memiliki kecepatan ribuan kali lipat dari komputer biasanya dan bisa memprediksi cuaca yang ada dibumi secara akurat.</a:t>
            </a:r>
          </a:p>
          <a:p>
            <a:pPr>
              <a:buNone/>
            </a:pPr>
            <a:endParaRPr lang="id-ID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3200" dirty="0" smtClean="0">
              <a:latin typeface="Lucida Calligraphy" pitchFamily="66" charset="0"/>
            </a:endParaRPr>
          </a:p>
          <a:p>
            <a:pPr>
              <a:buNone/>
            </a:pPr>
            <a:endParaRPr lang="id-ID" sz="3200" dirty="0" smtClean="0">
              <a:latin typeface="Lucida Calligraphy" pitchFamily="66" charset="0"/>
            </a:endParaRPr>
          </a:p>
          <a:p>
            <a:pPr>
              <a:buNone/>
            </a:pPr>
            <a:endParaRPr lang="id-ID" sz="3200" dirty="0" smtClean="0">
              <a:latin typeface="Lucida Calligraphy" pitchFamily="66" charset="0"/>
            </a:endParaRPr>
          </a:p>
          <a:p>
            <a:pPr>
              <a:buNone/>
            </a:pPr>
            <a:endParaRPr lang="id-ID" sz="3200" dirty="0">
              <a:latin typeface="Lucida Calligraphy" pitchFamily="66" charset="0"/>
            </a:endParaRPr>
          </a:p>
        </p:txBody>
      </p:sp>
      <p:pic>
        <p:nvPicPr>
          <p:cNvPr id="4" name="Picture 3" descr="IMG_20171008_2124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2500306"/>
            <a:ext cx="6215106" cy="3786214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BAHASA PEMOGRAMAN </a:t>
            </a:r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2017/2018</a:t>
            </a:r>
            <a:endParaRPr lang="id-ID" sz="2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pull dir="l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861 -0.00069 L 1.06823 0.0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Smartphone Super Canggih</a:t>
            </a:r>
          </a:p>
          <a:p>
            <a:pPr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Dimasa yang akan datang akan ada smartphone canggih seperti </a:t>
            </a:r>
            <a:r>
              <a:rPr lang="id-ID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windows phone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merupakan </a:t>
            </a:r>
            <a:r>
              <a:rPr lang="id-ID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smartphone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transparan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Picture 4" descr="IMG_20171008_2123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1890712"/>
            <a:ext cx="5143500" cy="30765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14546" y="1928802"/>
            <a:ext cx="3500462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BAHASA PEMOGRAMAN </a:t>
            </a:r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2017/2018</a:t>
            </a:r>
            <a:endParaRPr lang="id-ID" sz="2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pull dir="r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861 -0.00069 L 1.06823 0.0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357982"/>
          </a:xfrm>
        </p:spPr>
        <p:txBody>
          <a:bodyPr/>
          <a:lstStyle/>
          <a:p>
            <a:pPr marL="624078" indent="-514350"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  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Invisible Car</a:t>
            </a:r>
          </a:p>
          <a:p>
            <a:pPr marL="624078" indent="-514350">
              <a:buNone/>
            </a:pP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Mobil yang tembus pandang ini sudah dirancang oleh sebuah produsen mobil Mercedes</a:t>
            </a:r>
            <a:r>
              <a:rPr lang="id-ID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indent="-514350">
              <a:buNone/>
            </a:pP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IMG_20171008_2124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714488"/>
            <a:ext cx="7215238" cy="428628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0" y="6000768"/>
            <a:ext cx="9144000" cy="8572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BAHASA PEMOGRAMAN </a:t>
            </a:r>
            <a:r>
              <a:rPr lang="id-ID" sz="2400" dirty="0" smtClean="0">
                <a:solidFill>
                  <a:schemeClr val="tx1"/>
                </a:solidFill>
                <a:latin typeface="Lucida Handwriting" pitchFamily="66" charset="0"/>
              </a:rPr>
              <a:t>2017/2018</a:t>
            </a:r>
            <a:endParaRPr lang="id-ID" sz="2400" dirty="0">
              <a:solidFill>
                <a:schemeClr val="tx1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>
    <p:pull dir="u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861 -0.00069 L 1.06823 0.00972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183</TotalTime>
  <Words>293</Words>
  <Application>Microsoft Office PowerPoint</Application>
  <PresentationFormat>On-screen Show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31</cp:revision>
  <dcterms:created xsi:type="dcterms:W3CDTF">2017-10-08T12:56:57Z</dcterms:created>
  <dcterms:modified xsi:type="dcterms:W3CDTF">2017-10-08T16:00:45Z</dcterms:modified>
</cp:coreProperties>
</file>