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8" r:id="rId2"/>
    <p:sldId id="259" r:id="rId3"/>
    <p:sldId id="266" r:id="rId4"/>
    <p:sldId id="260" r:id="rId5"/>
    <p:sldId id="267" r:id="rId6"/>
    <p:sldId id="261" r:id="rId7"/>
    <p:sldId id="262" r:id="rId8"/>
    <p:sldId id="268" r:id="rId9"/>
    <p:sldId id="269"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B1B9D3-1809-4B29-9549-A4C0FA19DF5F}" type="datetimeFigureOut">
              <a:rPr lang="id-ID" smtClean="0"/>
              <a:pPr/>
              <a:t>08/10/2017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C015A5-E56A-4ECC-84FB-63D5526DD554}"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5EC015A5-E56A-4ECC-84FB-63D5526DD554}" type="slidenum">
              <a:rPr lang="id-ID" smtClean="0"/>
              <a:pPr/>
              <a:t>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2CDEF48-739E-476C-8966-E19422F3BE63}" type="datetimeFigureOut">
              <a:rPr lang="id-ID" smtClean="0"/>
              <a:pPr/>
              <a:t>08/10/2017</a:t>
            </a:fld>
            <a:endParaRPr lang="id-ID"/>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13DCFDF-F436-4D75-8FFB-0C7D178D2E9E}" type="slidenum">
              <a:rPr lang="id-ID" smtClean="0"/>
              <a:pPr/>
              <a:t>‹#›</a:t>
            </a:fld>
            <a:endParaRPr lang="id-ID"/>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CDEF48-739E-476C-8966-E19422F3BE63}" type="datetimeFigureOut">
              <a:rPr lang="id-ID" smtClean="0"/>
              <a:pPr/>
              <a:t>08/10/2017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13DCFDF-F436-4D75-8FFB-0C7D178D2E9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CDEF48-739E-476C-8966-E19422F3BE63}" type="datetimeFigureOut">
              <a:rPr lang="id-ID" smtClean="0"/>
              <a:pPr/>
              <a:t>08/10/2017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13DCFDF-F436-4D75-8FFB-0C7D178D2E9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CDEF48-739E-476C-8966-E19422F3BE63}" type="datetimeFigureOut">
              <a:rPr lang="id-ID" smtClean="0"/>
              <a:pPr/>
              <a:t>08/10/2017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13DCFDF-F436-4D75-8FFB-0C7D178D2E9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2CDEF48-739E-476C-8966-E19422F3BE63}" type="datetimeFigureOut">
              <a:rPr lang="id-ID" smtClean="0"/>
              <a:pPr/>
              <a:t>08/10/2017</a:t>
            </a:fld>
            <a:endParaRPr lang="id-ID"/>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13DCFDF-F436-4D75-8FFB-0C7D178D2E9E}" type="slidenum">
              <a:rPr lang="id-ID" smtClean="0"/>
              <a:pPr/>
              <a:t>‹#›</a:t>
            </a:fld>
            <a:endParaRPr lang="id-ID"/>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CDEF48-739E-476C-8966-E19422F3BE63}" type="datetimeFigureOut">
              <a:rPr lang="id-ID" smtClean="0"/>
              <a:pPr/>
              <a:t>08/10/2017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13DCFDF-F436-4D75-8FFB-0C7D178D2E9E}" type="slidenum">
              <a:rPr lang="id-ID" smtClean="0"/>
              <a:pPr/>
              <a:t>‹#›</a:t>
            </a:fld>
            <a:endParaRPr lang="id-ID"/>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2CDEF48-739E-476C-8966-E19422F3BE63}" type="datetimeFigureOut">
              <a:rPr lang="id-ID" smtClean="0"/>
              <a:pPr/>
              <a:t>08/10/2017</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13DCFDF-F436-4D75-8FFB-0C7D178D2E9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2CDEF48-739E-476C-8966-E19422F3BE63}" type="datetimeFigureOut">
              <a:rPr lang="id-ID" smtClean="0"/>
              <a:pPr/>
              <a:t>08/10/2017</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D13DCFDF-F436-4D75-8FFB-0C7D178D2E9E}" type="slidenum">
              <a:rPr lang="id-ID" smtClean="0"/>
              <a:pPr/>
              <a:t>‹#›</a:t>
            </a:fld>
            <a:endParaRPr lang="id-ID"/>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2CDEF48-739E-476C-8966-E19422F3BE63}" type="datetimeFigureOut">
              <a:rPr lang="id-ID" smtClean="0"/>
              <a:pPr/>
              <a:t>08/10/2017</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D13DCFDF-F436-4D75-8FFB-0C7D178D2E9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2CDEF48-739E-476C-8966-E19422F3BE63}" type="datetimeFigureOut">
              <a:rPr lang="id-ID" smtClean="0"/>
              <a:pPr/>
              <a:t>08/10/2017</a:t>
            </a:fld>
            <a:endParaRPr lang="id-ID"/>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13DCFDF-F436-4D75-8FFB-0C7D178D2E9E}" type="slidenum">
              <a:rPr lang="id-ID" smtClean="0"/>
              <a:pPr/>
              <a:t>‹#›</a:t>
            </a:fld>
            <a:endParaRPr lang="id-ID"/>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2CDEF48-739E-476C-8966-E19422F3BE63}" type="datetimeFigureOut">
              <a:rPr lang="id-ID" smtClean="0"/>
              <a:pPr/>
              <a:t>08/10/2017</a:t>
            </a:fld>
            <a:endParaRPr lang="id-ID"/>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13DCFDF-F436-4D75-8FFB-0C7D178D2E9E}" type="slidenum">
              <a:rPr lang="id-ID" smtClean="0"/>
              <a:pPr/>
              <a:t>‹#›</a:t>
            </a:fld>
            <a:endParaRPr lang="id-ID"/>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id-ID"/>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2CDEF48-739E-476C-8966-E19422F3BE63}" type="datetimeFigureOut">
              <a:rPr lang="id-ID" smtClean="0"/>
              <a:pPr/>
              <a:t>08/10/2017</a:t>
            </a:fld>
            <a:endParaRPr lang="id-ID"/>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13DCFDF-F436-4D75-8FFB-0C7D178D2E9E}" type="slidenum">
              <a:rPr lang="id-ID" smtClean="0"/>
              <a:pPr/>
              <a:t>‹#›</a:t>
            </a:fld>
            <a:endParaRPr lang="id-ID"/>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rizontal Scroll 5"/>
          <p:cNvSpPr/>
          <p:nvPr/>
        </p:nvSpPr>
        <p:spPr>
          <a:xfrm>
            <a:off x="928662" y="357166"/>
            <a:ext cx="7215238" cy="128588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err="1"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Persentase</a:t>
            </a:r>
            <a:r>
              <a:rPr lang="en-US" altLang="zh-CN" sz="2400" dirty="0"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 </a:t>
            </a:r>
            <a:r>
              <a:rPr lang="en-US" altLang="zh-CN" sz="2400" dirty="0" err="1"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Bahasa</a:t>
            </a:r>
            <a:r>
              <a:rPr lang="en-US" altLang="zh-CN" sz="2400" dirty="0"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 </a:t>
            </a:r>
            <a:r>
              <a:rPr lang="en-US" altLang="zh-CN" sz="2400" dirty="0" err="1"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Pemogaraman</a:t>
            </a:r>
            <a:r>
              <a:rPr lang="en-US" altLang="zh-CN" sz="2400" dirty="0"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
            </a:r>
            <a:br>
              <a:rPr lang="en-US" altLang="zh-CN" sz="2400" dirty="0"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br>
            <a:r>
              <a:rPr lang="en-US" altLang="zh-CN" sz="2400" dirty="0"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a:t>
            </a:r>
            <a:r>
              <a:rPr lang="en-US" altLang="zh-CN" sz="2400" dirty="0" err="1"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Perkembangan</a:t>
            </a:r>
            <a:r>
              <a:rPr lang="en-US" altLang="zh-CN" sz="2400" dirty="0"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 </a:t>
            </a:r>
            <a:r>
              <a:rPr lang="en-US" altLang="zh-CN" sz="2400" dirty="0" err="1"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Sistem</a:t>
            </a:r>
            <a:r>
              <a:rPr lang="en-US" altLang="zh-CN" sz="2400" dirty="0"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 </a:t>
            </a:r>
            <a:r>
              <a:rPr lang="en-US" altLang="zh-CN" sz="2400" dirty="0" err="1"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Operasi</a:t>
            </a:r>
            <a:r>
              <a:rPr lang="en-US" altLang="zh-CN" sz="2400" dirty="0"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 </a:t>
            </a:r>
            <a:r>
              <a:rPr lang="en-US" altLang="zh-CN" sz="2400" dirty="0" err="1"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Pada</a:t>
            </a:r>
            <a:r>
              <a:rPr lang="en-US" altLang="zh-CN" sz="2400" dirty="0"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 </a:t>
            </a:r>
            <a:r>
              <a:rPr lang="en-US" altLang="zh-CN" sz="2400" dirty="0" err="1" smtClean="0">
                <a:ln w="12700">
                  <a:solidFill>
                    <a:schemeClr val="tx2">
                      <a:satMod val="155000"/>
                    </a:schemeClr>
                  </a:solidFill>
                  <a:prstDash val="solid"/>
                </a:ln>
                <a:solidFill>
                  <a:schemeClr val="accent4">
                    <a:lumMod val="60000"/>
                    <a:lumOff val="40000"/>
                  </a:schemeClr>
                </a:solidFill>
                <a:effectLst>
                  <a:outerShdw blurRad="38100" dist="38100" dir="2700000" algn="tl">
                    <a:srgbClr val="000000">
                      <a:alpha val="43137"/>
                    </a:srgbClr>
                  </a:outerShdw>
                </a:effectLst>
                <a:latin typeface="BatangChe" pitchFamily="49" charset="-127"/>
                <a:ea typeface="BatangChe" pitchFamily="49" charset="-127"/>
              </a:rPr>
              <a:t>Komputer</a:t>
            </a:r>
            <a:r>
              <a:rPr lang="en-US" altLang="zh-CN" sz="2400" dirty="0" smtClean="0">
                <a:ln w="12700">
                  <a:solidFill>
                    <a:schemeClr val="tx2">
                      <a:satMod val="155000"/>
                    </a:schemeClr>
                  </a:solidFill>
                  <a:prstDash val="solid"/>
                </a:ln>
                <a:solidFill>
                  <a:schemeClr val="accent6">
                    <a:lumMod val="50000"/>
                  </a:schemeClr>
                </a:solidFill>
                <a:effectLst>
                  <a:outerShdw blurRad="38100" dist="38100" dir="2700000" algn="tl">
                    <a:srgbClr val="000000">
                      <a:alpha val="43137"/>
                    </a:srgbClr>
                  </a:outerShdw>
                </a:effectLst>
                <a:latin typeface="Berlin Sans FB" pitchFamily="34" charset="0"/>
              </a:rPr>
              <a:t>"</a:t>
            </a:r>
            <a:endParaRPr lang="id-ID" sz="2400" dirty="0">
              <a:ln w="12700">
                <a:solidFill>
                  <a:schemeClr val="tx2">
                    <a:satMod val="155000"/>
                  </a:schemeClr>
                </a:solidFill>
                <a:prstDash val="solid"/>
              </a:ln>
              <a:solidFill>
                <a:schemeClr val="accent6">
                  <a:lumMod val="50000"/>
                </a:schemeClr>
              </a:solidFill>
              <a:effectLst>
                <a:outerShdw blurRad="38100" dist="38100" dir="2700000" algn="tl">
                  <a:srgbClr val="000000">
                    <a:alpha val="43137"/>
                  </a:srgbClr>
                </a:outerShdw>
              </a:effectLst>
              <a:latin typeface="Berlin Sans FB" pitchFamily="34" charset="0"/>
            </a:endParaRPr>
          </a:p>
        </p:txBody>
      </p:sp>
      <p:sp>
        <p:nvSpPr>
          <p:cNvPr id="8" name="Rounded Rectangle 7"/>
          <p:cNvSpPr/>
          <p:nvPr/>
        </p:nvSpPr>
        <p:spPr>
          <a:xfrm>
            <a:off x="1428728" y="2143116"/>
            <a:ext cx="6643734" cy="428628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id-ID" altLang="zh-CN" b="1" dirty="0" smtClean="0">
                <a:solidFill>
                  <a:srgbClr val="FF0000"/>
                </a:solidFill>
              </a:rPr>
              <a:t>OLEH :</a:t>
            </a:r>
          </a:p>
          <a:p>
            <a:pPr algn="ctr"/>
            <a:endParaRPr lang="en-US" altLang="zh-CN" b="1" dirty="0" smtClean="0">
              <a:solidFill>
                <a:srgbClr val="000000"/>
              </a:solidFill>
            </a:endParaRPr>
          </a:p>
          <a:p>
            <a:pPr marL="342900" indent="-342900">
              <a:buFont typeface="Arial"/>
              <a:buChar char="•"/>
            </a:pPr>
            <a:r>
              <a:rPr lang="en-US" altLang="zh-CN" sz="2000" dirty="0" err="1" smtClean="0">
                <a:solidFill>
                  <a:srgbClr val="000000"/>
                </a:solidFill>
              </a:rPr>
              <a:t>Bayu</a:t>
            </a:r>
            <a:r>
              <a:rPr lang="en-US" altLang="zh-CN" sz="2000" dirty="0" smtClean="0">
                <a:solidFill>
                  <a:srgbClr val="000000"/>
                </a:solidFill>
              </a:rPr>
              <a:t> </a:t>
            </a:r>
            <a:r>
              <a:rPr lang="en-US" altLang="zh-CN" sz="2000" dirty="0" err="1" smtClean="0">
                <a:solidFill>
                  <a:srgbClr val="000000"/>
                </a:solidFill>
              </a:rPr>
              <a:t>Kurniawan</a:t>
            </a:r>
            <a:r>
              <a:rPr lang="id-ID" altLang="zh-CN" sz="2000" dirty="0" smtClean="0">
                <a:solidFill>
                  <a:srgbClr val="000000"/>
                </a:solidFill>
              </a:rPr>
              <a:t>	</a:t>
            </a:r>
            <a:r>
              <a:rPr lang="en-US" altLang="zh-CN" sz="2000" dirty="0" smtClean="0">
                <a:solidFill>
                  <a:srgbClr val="000000"/>
                </a:solidFill>
              </a:rPr>
              <a:t>: </a:t>
            </a:r>
            <a:r>
              <a:rPr lang="en-US" altLang="zh-CN" sz="2000" dirty="0" smtClean="0">
                <a:solidFill>
                  <a:srgbClr val="000000"/>
                </a:solidFill>
              </a:rPr>
              <a:t>17.10.002.22201.017</a:t>
            </a:r>
          </a:p>
          <a:p>
            <a:pPr marL="342900" indent="-342900">
              <a:buFont typeface="Arial"/>
              <a:buChar char="•"/>
            </a:pPr>
            <a:r>
              <a:rPr lang="en-US" altLang="zh-CN" sz="2000" dirty="0" err="1" smtClean="0">
                <a:solidFill>
                  <a:srgbClr val="000000"/>
                </a:solidFill>
              </a:rPr>
              <a:t>Bayu</a:t>
            </a:r>
            <a:r>
              <a:rPr lang="en-US" altLang="zh-CN" sz="2000" dirty="0" smtClean="0">
                <a:solidFill>
                  <a:srgbClr val="000000"/>
                </a:solidFill>
              </a:rPr>
              <a:t> </a:t>
            </a:r>
            <a:r>
              <a:rPr lang="en-US" altLang="zh-CN" sz="2000" dirty="0" err="1" smtClean="0">
                <a:solidFill>
                  <a:srgbClr val="000000"/>
                </a:solidFill>
              </a:rPr>
              <a:t>Mulia</a:t>
            </a:r>
            <a:r>
              <a:rPr lang="en-US" altLang="zh-CN" sz="2000" dirty="0" smtClean="0">
                <a:solidFill>
                  <a:srgbClr val="000000"/>
                </a:solidFill>
              </a:rPr>
              <a:t> </a:t>
            </a:r>
            <a:r>
              <a:rPr lang="en-US" altLang="zh-CN" sz="2000" dirty="0" err="1" smtClean="0">
                <a:solidFill>
                  <a:srgbClr val="000000"/>
                </a:solidFill>
              </a:rPr>
              <a:t>Pratama</a:t>
            </a:r>
            <a:r>
              <a:rPr lang="id-ID" altLang="zh-CN" sz="2000" dirty="0" smtClean="0">
                <a:solidFill>
                  <a:srgbClr val="000000"/>
                </a:solidFill>
              </a:rPr>
              <a:t>	</a:t>
            </a:r>
            <a:r>
              <a:rPr lang="en-US" altLang="zh-CN" sz="2000" dirty="0" smtClean="0">
                <a:solidFill>
                  <a:srgbClr val="000000"/>
                </a:solidFill>
              </a:rPr>
              <a:t>: </a:t>
            </a:r>
            <a:r>
              <a:rPr lang="en-US" altLang="zh-CN" sz="2000" dirty="0" smtClean="0">
                <a:solidFill>
                  <a:srgbClr val="000000"/>
                </a:solidFill>
              </a:rPr>
              <a:t>17.10.002.22201.018 </a:t>
            </a:r>
          </a:p>
          <a:p>
            <a:pPr marL="342900" indent="-342900">
              <a:buFont typeface="Arial"/>
              <a:buChar char="•"/>
            </a:pPr>
            <a:r>
              <a:rPr lang="en-US" altLang="zh-CN" sz="2000" dirty="0" smtClean="0">
                <a:solidFill>
                  <a:srgbClr val="000000"/>
                </a:solidFill>
              </a:rPr>
              <a:t>Biro </a:t>
            </a:r>
            <a:r>
              <a:rPr lang="en-US" altLang="zh-CN" sz="2000" dirty="0" err="1" smtClean="0">
                <a:solidFill>
                  <a:srgbClr val="000000"/>
                </a:solidFill>
              </a:rPr>
              <a:t>Andika</a:t>
            </a:r>
            <a:r>
              <a:rPr lang="en-US" altLang="zh-CN" sz="2000" dirty="0" smtClean="0">
                <a:solidFill>
                  <a:srgbClr val="000000"/>
                </a:solidFill>
              </a:rPr>
              <a:t> </a:t>
            </a:r>
            <a:r>
              <a:rPr lang="en-US" altLang="zh-CN" sz="2000" dirty="0" err="1" smtClean="0">
                <a:solidFill>
                  <a:srgbClr val="000000"/>
                </a:solidFill>
              </a:rPr>
              <a:t>Putr</a:t>
            </a:r>
            <a:r>
              <a:rPr lang="id-ID" altLang="zh-CN" sz="2000" dirty="0" smtClean="0">
                <a:solidFill>
                  <a:srgbClr val="000000"/>
                </a:solidFill>
              </a:rPr>
              <a:t>a	</a:t>
            </a:r>
            <a:r>
              <a:rPr lang="en-US" altLang="zh-CN" sz="2000" dirty="0" smtClean="0">
                <a:solidFill>
                  <a:srgbClr val="000000"/>
                </a:solidFill>
              </a:rPr>
              <a:t>: </a:t>
            </a:r>
            <a:r>
              <a:rPr lang="en-US" altLang="zh-CN" sz="2000" dirty="0" smtClean="0">
                <a:solidFill>
                  <a:srgbClr val="000000"/>
                </a:solidFill>
              </a:rPr>
              <a:t>17.10.002.22201.019 </a:t>
            </a:r>
          </a:p>
          <a:p>
            <a:pPr marL="342900" indent="-342900">
              <a:buFont typeface="Arial"/>
              <a:buChar char="•"/>
            </a:pPr>
            <a:r>
              <a:rPr lang="en-US" altLang="zh-CN" sz="2000" dirty="0" err="1" smtClean="0">
                <a:solidFill>
                  <a:srgbClr val="000000"/>
                </a:solidFill>
              </a:rPr>
              <a:t>Dediansyah</a:t>
            </a:r>
            <a:r>
              <a:rPr lang="id-ID" altLang="zh-CN" sz="2000" dirty="0" smtClean="0">
                <a:solidFill>
                  <a:srgbClr val="000000"/>
                </a:solidFill>
              </a:rPr>
              <a:t>		</a:t>
            </a:r>
            <a:r>
              <a:rPr lang="en-US" altLang="zh-CN" sz="2000" dirty="0" smtClean="0">
                <a:solidFill>
                  <a:srgbClr val="000000"/>
                </a:solidFill>
              </a:rPr>
              <a:t>: </a:t>
            </a:r>
            <a:r>
              <a:rPr lang="en-US" altLang="zh-CN" sz="2000" dirty="0" smtClean="0">
                <a:solidFill>
                  <a:srgbClr val="000000"/>
                </a:solidFill>
              </a:rPr>
              <a:t>17.10.002.22201.023 </a:t>
            </a:r>
          </a:p>
          <a:p>
            <a:pPr marL="342900" indent="-342900">
              <a:buFont typeface="Arial"/>
              <a:buChar char="•"/>
            </a:pPr>
            <a:r>
              <a:rPr lang="id-ID" altLang="zh-CN" sz="2000" dirty="0" smtClean="0">
                <a:solidFill>
                  <a:srgbClr val="000000"/>
                </a:solidFill>
              </a:rPr>
              <a:t>Fauzan Azima</a:t>
            </a:r>
            <a:r>
              <a:rPr lang="id-ID" altLang="zh-CN" sz="2000" dirty="0" smtClean="0">
                <a:solidFill>
                  <a:srgbClr val="000000"/>
                </a:solidFill>
              </a:rPr>
              <a:t>	</a:t>
            </a:r>
            <a:r>
              <a:rPr lang="en-US" altLang="zh-CN" sz="2000" dirty="0" smtClean="0">
                <a:solidFill>
                  <a:srgbClr val="000000"/>
                </a:solidFill>
              </a:rPr>
              <a:t>: 17.10.002.22201.02</a:t>
            </a:r>
            <a:r>
              <a:rPr lang="id-ID" altLang="zh-CN" sz="2000" dirty="0" smtClean="0">
                <a:solidFill>
                  <a:srgbClr val="000000"/>
                </a:solidFill>
              </a:rPr>
              <a:t>7</a:t>
            </a:r>
            <a:endParaRPr lang="en-US" altLang="zh-CN" sz="2000" dirty="0" smtClean="0">
              <a:solidFill>
                <a:srgbClr val="000000"/>
              </a:solidFill>
            </a:endParaRPr>
          </a:p>
          <a:p>
            <a:pPr marL="342900" indent="-342900">
              <a:buFont typeface="Arial"/>
              <a:buChar char="•"/>
            </a:pPr>
            <a:r>
              <a:rPr lang="en-US" altLang="zh-CN" sz="2000" dirty="0" smtClean="0">
                <a:solidFill>
                  <a:srgbClr val="000000"/>
                </a:solidFill>
              </a:rPr>
              <a:t>F</a:t>
            </a:r>
            <a:r>
              <a:rPr lang="id-ID" altLang="zh-CN" sz="2000" dirty="0" smtClean="0">
                <a:solidFill>
                  <a:srgbClr val="000000"/>
                </a:solidFill>
              </a:rPr>
              <a:t>azila Dwi Amanda</a:t>
            </a:r>
            <a:r>
              <a:rPr lang="id-ID" altLang="zh-CN" sz="2000" dirty="0" smtClean="0">
                <a:solidFill>
                  <a:srgbClr val="000000"/>
                </a:solidFill>
              </a:rPr>
              <a:t>	</a:t>
            </a:r>
            <a:r>
              <a:rPr lang="en-US" altLang="zh-CN" sz="2000" dirty="0" smtClean="0">
                <a:solidFill>
                  <a:srgbClr val="000000"/>
                </a:solidFill>
              </a:rPr>
              <a:t>: 17.10.002.22201.02</a:t>
            </a:r>
            <a:r>
              <a:rPr lang="id-ID" altLang="zh-CN" sz="2000" dirty="0" smtClean="0">
                <a:solidFill>
                  <a:srgbClr val="000000"/>
                </a:solidFill>
              </a:rPr>
              <a:t>8</a:t>
            </a:r>
            <a:r>
              <a:rPr lang="en-US" altLang="zh-CN" sz="2000" dirty="0" smtClean="0">
                <a:solidFill>
                  <a:srgbClr val="000000"/>
                </a:solidFill>
              </a:rPr>
              <a:t> </a:t>
            </a:r>
            <a:endParaRPr lang="en-US" altLang="zh-CN" sz="2000" dirty="0" smtClean="0">
              <a:solidFill>
                <a:srgbClr val="000000"/>
              </a:solidFill>
            </a:endParaRPr>
          </a:p>
          <a:p>
            <a:pPr marL="342900" indent="-342900">
              <a:buFont typeface="Arial"/>
              <a:buChar char="•"/>
            </a:pPr>
            <a:r>
              <a:rPr lang="en-US" altLang="zh-CN" sz="2000" dirty="0" err="1" smtClean="0">
                <a:solidFill>
                  <a:srgbClr val="000000"/>
                </a:solidFill>
              </a:rPr>
              <a:t>Febiola</a:t>
            </a:r>
            <a:r>
              <a:rPr lang="en-US" altLang="zh-CN" sz="2000" dirty="0" smtClean="0">
                <a:solidFill>
                  <a:srgbClr val="000000"/>
                </a:solidFill>
              </a:rPr>
              <a:t> </a:t>
            </a:r>
            <a:r>
              <a:rPr lang="en-US" altLang="zh-CN" sz="2000" dirty="0" err="1" smtClean="0">
                <a:solidFill>
                  <a:srgbClr val="000000"/>
                </a:solidFill>
              </a:rPr>
              <a:t>Luthfi</a:t>
            </a:r>
            <a:r>
              <a:rPr lang="en-US" altLang="zh-CN" sz="2000" dirty="0" smtClean="0">
                <a:solidFill>
                  <a:srgbClr val="000000"/>
                </a:solidFill>
              </a:rPr>
              <a:t> </a:t>
            </a:r>
            <a:r>
              <a:rPr lang="en-US" altLang="zh-CN" sz="2000" dirty="0" err="1" smtClean="0">
                <a:solidFill>
                  <a:srgbClr val="000000"/>
                </a:solidFill>
              </a:rPr>
              <a:t>Insani</a:t>
            </a:r>
            <a:r>
              <a:rPr lang="id-ID" altLang="zh-CN" sz="2000" dirty="0" smtClean="0">
                <a:solidFill>
                  <a:srgbClr val="000000"/>
                </a:solidFill>
              </a:rPr>
              <a:t>	</a:t>
            </a:r>
            <a:r>
              <a:rPr lang="en-US" altLang="zh-CN" sz="2000" dirty="0" smtClean="0">
                <a:solidFill>
                  <a:srgbClr val="000000"/>
                </a:solidFill>
              </a:rPr>
              <a:t>: </a:t>
            </a:r>
            <a:r>
              <a:rPr lang="en-US" altLang="zh-CN" sz="2000" dirty="0" smtClean="0">
                <a:solidFill>
                  <a:srgbClr val="000000"/>
                </a:solidFill>
              </a:rPr>
              <a:t>17.10.002.22201.030  </a:t>
            </a:r>
          </a:p>
          <a:p>
            <a:pPr marL="342900" indent="-342900">
              <a:buFont typeface="Arial"/>
              <a:buChar char="•"/>
            </a:pPr>
            <a:r>
              <a:rPr lang="en-US" altLang="zh-CN" sz="2000" dirty="0" err="1" smtClean="0">
                <a:solidFill>
                  <a:srgbClr val="000000"/>
                </a:solidFill>
              </a:rPr>
              <a:t>Hidroqi</a:t>
            </a:r>
            <a:r>
              <a:rPr lang="en-US" altLang="zh-CN" sz="2000" dirty="0" smtClean="0">
                <a:solidFill>
                  <a:srgbClr val="000000"/>
                </a:solidFill>
              </a:rPr>
              <a:t> </a:t>
            </a:r>
            <a:r>
              <a:rPr lang="en-US" altLang="zh-CN" sz="2000" dirty="0" err="1" smtClean="0">
                <a:solidFill>
                  <a:srgbClr val="000000"/>
                </a:solidFill>
              </a:rPr>
              <a:t>Maulana</a:t>
            </a:r>
            <a:r>
              <a:rPr lang="id-ID" altLang="zh-CN" sz="2000" dirty="0" smtClean="0">
                <a:solidFill>
                  <a:srgbClr val="000000"/>
                </a:solidFill>
              </a:rPr>
              <a:t>	</a:t>
            </a:r>
            <a:r>
              <a:rPr lang="en-US" altLang="zh-CN" sz="2000" dirty="0" smtClean="0">
                <a:solidFill>
                  <a:srgbClr val="000000"/>
                </a:solidFill>
              </a:rPr>
              <a:t>: </a:t>
            </a:r>
            <a:r>
              <a:rPr lang="en-US" altLang="zh-CN" sz="2000" dirty="0" smtClean="0">
                <a:solidFill>
                  <a:srgbClr val="000000"/>
                </a:solidFill>
              </a:rPr>
              <a:t>17.10.002.22201.034</a:t>
            </a:r>
          </a:p>
          <a:p>
            <a:pPr marL="342900" indent="-342900">
              <a:buFont typeface="Arial"/>
              <a:buChar char="•"/>
            </a:pPr>
            <a:r>
              <a:rPr lang="en-US" altLang="zh-CN" sz="2000" dirty="0" err="1" smtClean="0">
                <a:solidFill>
                  <a:srgbClr val="000000"/>
                </a:solidFill>
              </a:rPr>
              <a:t>Igo</a:t>
            </a:r>
            <a:r>
              <a:rPr lang="en-US" altLang="zh-CN" sz="2000" dirty="0" smtClean="0">
                <a:solidFill>
                  <a:srgbClr val="000000"/>
                </a:solidFill>
              </a:rPr>
              <a:t> </a:t>
            </a:r>
            <a:r>
              <a:rPr lang="en-US" altLang="zh-CN" sz="2000" dirty="0" err="1" smtClean="0">
                <a:solidFill>
                  <a:srgbClr val="000000"/>
                </a:solidFill>
              </a:rPr>
              <a:t>Amranadi</a:t>
            </a:r>
            <a:r>
              <a:rPr lang="id-ID" altLang="zh-CN" sz="2000" dirty="0" smtClean="0">
                <a:solidFill>
                  <a:srgbClr val="000000"/>
                </a:solidFill>
              </a:rPr>
              <a:t>	</a:t>
            </a:r>
            <a:r>
              <a:rPr lang="en-US" altLang="zh-CN" sz="2000" dirty="0" smtClean="0">
                <a:solidFill>
                  <a:srgbClr val="000000"/>
                </a:solidFill>
              </a:rPr>
              <a:t>: </a:t>
            </a:r>
            <a:r>
              <a:rPr lang="en-US" altLang="zh-CN" sz="2000" dirty="0" smtClean="0">
                <a:solidFill>
                  <a:srgbClr val="000000"/>
                </a:solidFill>
              </a:rPr>
              <a:t>17.10.002.22201.035 </a:t>
            </a:r>
          </a:p>
          <a:p>
            <a:pPr algn="ctr"/>
            <a:endParaRPr lang="id-ID" sz="2000" dirty="0"/>
          </a:p>
        </p:txBody>
      </p:sp>
      <p:pic>
        <p:nvPicPr>
          <p:cNvPr id="5" name="Picture 4" descr="gambar animasi bergerak selamat datang (10).gif"/>
          <p:cNvPicPr>
            <a:picLocks noChangeAspect="1"/>
          </p:cNvPicPr>
          <p:nvPr/>
        </p:nvPicPr>
        <p:blipFill>
          <a:blip r:embed="rId2"/>
          <a:stretch>
            <a:fillRect/>
          </a:stretch>
        </p:blipFill>
        <p:spPr>
          <a:xfrm>
            <a:off x="6929454" y="4571994"/>
            <a:ext cx="2643196" cy="2286006"/>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857224" y="428604"/>
            <a:ext cx="5143536" cy="1428760"/>
          </a:xfrm>
          <a:prstGeom prst="cloud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x-none" sz="20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Defenisi Sistem </a:t>
            </a:r>
          </a:p>
          <a:p>
            <a:pPr algn="ctr"/>
            <a:r>
              <a:rPr lang="x-none" sz="20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Operasi Komputer</a:t>
            </a:r>
            <a:endParaRPr lang="id-ID"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Folded Corner 3"/>
          <p:cNvSpPr/>
          <p:nvPr/>
        </p:nvSpPr>
        <p:spPr>
          <a:xfrm>
            <a:off x="571472" y="2357430"/>
            <a:ext cx="8072494" cy="4143404"/>
          </a:xfrm>
          <a:prstGeom prst="foldedCorner">
            <a:avLst/>
          </a:prstGeom>
        </p:spPr>
        <p:style>
          <a:lnRef idx="0">
            <a:schemeClr val="accent4"/>
          </a:lnRef>
          <a:fillRef idx="3">
            <a:schemeClr val="accent4"/>
          </a:fillRef>
          <a:effectRef idx="3">
            <a:schemeClr val="accent4"/>
          </a:effectRef>
          <a:fontRef idx="minor">
            <a:schemeClr val="lt1"/>
          </a:fontRef>
        </p:style>
        <p:txBody>
          <a:bodyPr rtlCol="0" anchor="ctr"/>
          <a:lstStyle/>
          <a:p>
            <a:endParaRPr lang="x-none"/>
          </a:p>
        </p:txBody>
      </p:sp>
      <p:sp>
        <p:nvSpPr>
          <p:cNvPr id="6" name="TextBox 5"/>
          <p:cNvSpPr txBox="1"/>
          <p:nvPr/>
        </p:nvSpPr>
        <p:spPr>
          <a:xfrm>
            <a:off x="642910" y="2571744"/>
            <a:ext cx="7643866" cy="4247317"/>
          </a:xfrm>
          <a:prstGeom prst="rect">
            <a:avLst/>
          </a:prstGeom>
          <a:noFill/>
        </p:spPr>
        <p:txBody>
          <a:bodyPr wrap="square" rtlCol="0">
            <a:spAutoFit/>
          </a:bodyPr>
          <a:lstStyle/>
          <a:p>
            <a:r>
              <a:rPr lang="x-none" smtClean="0"/>
              <a:t>	</a:t>
            </a:r>
            <a:r>
              <a:rPr lang="x-none" smtClean="0">
                <a:solidFill>
                  <a:schemeClr val="bg1"/>
                </a:solidFill>
              </a:rPr>
              <a:t>Sistem operasi Komputer adalah perangkat lunak komputer atau software yang bertugas untuk melakukan kontrol dan manajemen perangkat keras dan juga operasi-operasi dasar sistem, termasuk menjalankan software aplikasi seperti program-program pengolah data yang bisa digunakan untuk mempermudah kegiatan manusia.</a:t>
            </a:r>
          </a:p>
          <a:p>
            <a:endParaRPr lang="x-none">
              <a:solidFill>
                <a:schemeClr val="bg1"/>
              </a:solidFill>
            </a:endParaRPr>
          </a:p>
          <a:p>
            <a:r>
              <a:rPr lang="x-none" smtClean="0">
                <a:solidFill>
                  <a:schemeClr val="bg1"/>
                </a:solidFill>
              </a:rPr>
              <a:t>	Sistem Operasi komputer merupakan software pada lapisan pertama yang diletakkan pada memori komputer, (memori komputer dalam hal ini ada Hardisk, bukan memory ram) pada saat komputer dinyalakan. Sedangkan software-software lainnya dijalankan setelah Sistem Operasi Komputer berjalan, dan Sistem Operasi akan melakukan layanan inti umum untuk software-software itu. </a:t>
            </a:r>
          </a:p>
          <a:p>
            <a:endParaRPr lang="x-none" smtClean="0">
              <a:solidFill>
                <a:schemeClr val="bg1"/>
              </a:solidFill>
            </a:endParaRPr>
          </a:p>
          <a:p>
            <a:endParaRPr lang="x-none">
              <a:solidFill>
                <a:schemeClr val="bg1"/>
              </a:solidFill>
            </a:endParaRPr>
          </a:p>
          <a:p>
            <a:r>
              <a:rPr lang="x-none" smtClean="0">
                <a:solidFill>
                  <a:schemeClr val="bg1"/>
                </a:solidFill>
              </a:rPr>
              <a:t>	</a:t>
            </a:r>
            <a:endParaRPr lang="id-ID" dirty="0">
              <a:solidFill>
                <a:schemeClr val="bg1"/>
              </a:solidFill>
            </a:endParaRPr>
          </a:p>
        </p:txBody>
      </p:sp>
      <p:pic>
        <p:nvPicPr>
          <p:cNvPr id="7" name="Picture 6" descr="Gambar Animasi Power Point-01.gif"/>
          <p:cNvPicPr>
            <a:picLocks noChangeAspect="1"/>
          </p:cNvPicPr>
          <p:nvPr/>
        </p:nvPicPr>
        <p:blipFill>
          <a:blip r:embed="rId2"/>
          <a:stretch>
            <a:fillRect/>
          </a:stretch>
        </p:blipFill>
        <p:spPr>
          <a:xfrm>
            <a:off x="6643702" y="285728"/>
            <a:ext cx="2262182" cy="1857388"/>
          </a:xfrm>
          <a:prstGeom prst="rect">
            <a:avLst/>
          </a:prstGeom>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heckerboard(across)">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3" presetClass="entr" presetSubtype="16"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plus(in)">
                                      <p:cBhvr>
                                        <p:cTn id="23" dur="2000"/>
                                        <p:tgtEl>
                                          <p:spTgt spid="6">
                                            <p:txEl>
                                              <p:pRg st="0" end="0"/>
                                            </p:txEl>
                                          </p:spTgt>
                                        </p:tgtEl>
                                      </p:cBhvr>
                                    </p:animEffect>
                                  </p:childTnLst>
                                </p:cTn>
                              </p:par>
                              <p:par>
                                <p:cTn id="24" presetID="13" presetClass="entr" presetSubtype="16" fill="hold" nodeType="with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plus(in)">
                                      <p:cBhvr>
                                        <p:cTn id="26"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ded Corner 1"/>
          <p:cNvSpPr/>
          <p:nvPr/>
        </p:nvSpPr>
        <p:spPr>
          <a:xfrm>
            <a:off x="642910" y="285728"/>
            <a:ext cx="8001056" cy="6357958"/>
          </a:xfrm>
          <a:prstGeom prst="foldedCorner">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id-ID"/>
          </a:p>
        </p:txBody>
      </p:sp>
      <p:sp>
        <p:nvSpPr>
          <p:cNvPr id="4" name="TextBox 3"/>
          <p:cNvSpPr txBox="1"/>
          <p:nvPr/>
        </p:nvSpPr>
        <p:spPr>
          <a:xfrm>
            <a:off x="785786" y="428604"/>
            <a:ext cx="7715304" cy="2585323"/>
          </a:xfrm>
          <a:prstGeom prst="rect">
            <a:avLst/>
          </a:prstGeom>
          <a:noFill/>
        </p:spPr>
        <p:txBody>
          <a:bodyPr wrap="square" rtlCol="0">
            <a:spAutoFit/>
          </a:bodyPr>
          <a:lstStyle/>
          <a:p>
            <a:r>
              <a:rPr lang="id-ID" dirty="0" smtClean="0"/>
              <a:t>	</a:t>
            </a:r>
            <a:r>
              <a:rPr lang="id-ID" dirty="0" smtClean="0">
                <a:solidFill>
                  <a:schemeClr val="bg1"/>
                </a:solidFill>
              </a:rPr>
              <a:t>Sistem operasi berfungsi sebagai penghubung antara lapisan hardware dan lapisan software, untuk melakukan semua perintah perintah penting dalam kompter, serta menjamin aplikasi-aplokasi yang berbeda fungsinya dapat berjalan lancar secara bersamaan tanpa ada hambatan.</a:t>
            </a:r>
          </a:p>
          <a:p>
            <a:r>
              <a:rPr lang="id-ID" dirty="0" smtClean="0">
                <a:solidFill>
                  <a:schemeClr val="bg1"/>
                </a:solidFill>
              </a:rPr>
              <a:t>	Sistem Operasi komputer akan mengatur jadwal yang tepat, sehingga sebisa mungkin semua proses pada komputer yang berjalan mendapat waktu yang cukup untuk menggunakan CPU dan tidak saling mengganggu dengan perangkat yang lain. </a:t>
            </a:r>
            <a:endParaRPr lang="id-ID" dirty="0"/>
          </a:p>
        </p:txBody>
      </p:sp>
      <p:pic>
        <p:nvPicPr>
          <p:cNvPr id="5" name="Picture 4" descr="unnamed.gif"/>
          <p:cNvPicPr>
            <a:picLocks noChangeAspect="1"/>
          </p:cNvPicPr>
          <p:nvPr/>
        </p:nvPicPr>
        <p:blipFill>
          <a:blip r:embed="rId2"/>
          <a:stretch>
            <a:fillRect/>
          </a:stretch>
        </p:blipFill>
        <p:spPr>
          <a:xfrm>
            <a:off x="6500826" y="4643446"/>
            <a:ext cx="2143140" cy="1928816"/>
          </a:xfrm>
          <a:prstGeom prst="rect">
            <a:avLst/>
          </a:prstGeom>
        </p:spPr>
      </p:pic>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linds(horizontal)">
                                      <p:cBhvr>
                                        <p:cTn id="1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ocument 1"/>
          <p:cNvSpPr/>
          <p:nvPr/>
        </p:nvSpPr>
        <p:spPr>
          <a:xfrm>
            <a:off x="1714480" y="357166"/>
            <a:ext cx="5786478" cy="1500198"/>
          </a:xfrm>
          <a:prstGeom prst="flowChartDocumen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id-ID" dirty="0"/>
          </a:p>
        </p:txBody>
      </p:sp>
      <p:sp>
        <p:nvSpPr>
          <p:cNvPr id="3" name="TextBox 2"/>
          <p:cNvSpPr txBox="1"/>
          <p:nvPr/>
        </p:nvSpPr>
        <p:spPr>
          <a:xfrm>
            <a:off x="1714480" y="642918"/>
            <a:ext cx="5357850" cy="954107"/>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id-ID" sz="2800" b="1" i="1" dirty="0" smtClean="0">
                <a:ln w="50800"/>
                <a:solidFill>
                  <a:schemeClr val="bg1">
                    <a:shade val="50000"/>
                  </a:schemeClr>
                </a:solidFill>
                <a:effectLst>
                  <a:outerShdw blurRad="38100" dist="38100" dir="2700000" algn="tl">
                    <a:srgbClr val="000000">
                      <a:alpha val="43137"/>
                    </a:srgbClr>
                  </a:outerShdw>
                </a:effectLst>
              </a:rPr>
              <a:t>Sejarah Perkembangan </a:t>
            </a:r>
          </a:p>
          <a:p>
            <a:pPr algn="ctr"/>
            <a:r>
              <a:rPr lang="id-ID" sz="2800" b="1" i="1" dirty="0" smtClean="0">
                <a:ln w="50800"/>
                <a:solidFill>
                  <a:schemeClr val="bg1">
                    <a:shade val="50000"/>
                  </a:schemeClr>
                </a:solidFill>
                <a:effectLst>
                  <a:outerShdw blurRad="38100" dist="38100" dir="2700000" algn="tl">
                    <a:srgbClr val="000000">
                      <a:alpha val="43137"/>
                    </a:srgbClr>
                  </a:outerShdw>
                </a:effectLst>
              </a:rPr>
              <a:t>Sistem Operasi Komputer</a:t>
            </a:r>
          </a:p>
        </p:txBody>
      </p:sp>
      <p:sp>
        <p:nvSpPr>
          <p:cNvPr id="8" name="TextBox 7"/>
          <p:cNvSpPr txBox="1"/>
          <p:nvPr/>
        </p:nvSpPr>
        <p:spPr>
          <a:xfrm>
            <a:off x="714348" y="2857496"/>
            <a:ext cx="7786742" cy="3416320"/>
          </a:xfrm>
          <a:prstGeom prst="rect">
            <a:avLst/>
          </a:prstGeom>
          <a:noFill/>
        </p:spPr>
        <p:txBody>
          <a:bodyPr wrap="square" rtlCol="0">
            <a:spAutoFit/>
          </a:bodyPr>
          <a:lstStyle/>
          <a:p>
            <a:pPr marL="342900" indent="-342900">
              <a:buAutoNum type="arabicPeriod"/>
            </a:pPr>
            <a:r>
              <a:rPr lang="x-none" b="1" smtClean="0">
                <a:solidFill>
                  <a:schemeClr val="accent6">
                    <a:lumMod val="25000"/>
                  </a:schemeClr>
                </a:solidFill>
              </a:rPr>
              <a:t>Generasi Pertama (1945-1955)</a:t>
            </a:r>
          </a:p>
          <a:p>
            <a:pPr marL="342900" indent="-342900"/>
            <a:r>
              <a:rPr lang="x-none" altLang="x-none" b="1" smtClean="0">
                <a:solidFill>
                  <a:schemeClr val="accent6">
                    <a:lumMod val="25000"/>
                  </a:schemeClr>
                </a:solidFill>
              </a:rPr>
              <a:t>		</a:t>
            </a:r>
            <a:r>
              <a:rPr lang="en-US" altLang="x-none" dirty="0" smtClean="0">
                <a:solidFill>
                  <a:schemeClr val="bg1"/>
                </a:solidFill>
              </a:rPr>
              <a:t>M</a:t>
            </a:r>
            <a:r>
              <a:rPr lang="x-none" smtClean="0">
                <a:solidFill>
                  <a:schemeClr val="bg1"/>
                </a:solidFill>
              </a:rPr>
              <a:t>erupakan awal perkembangan sistem komputasi elektronik sebagai pengganti sistem komputasi mekanik, hal itu disebabkan kecepatan manusia untuk menghitung terbatas dan manusia sangat mudah untuk membuat kecerobohan, kekeliruan bahkan kesalahan.</a:t>
            </a:r>
          </a:p>
          <a:p>
            <a:pPr marL="342900" indent="-342900"/>
            <a:r>
              <a:rPr lang="x-none" smtClean="0">
                <a:solidFill>
                  <a:schemeClr val="bg1"/>
                </a:solidFill>
              </a:rPr>
              <a:t>		Upaya manusia untuk meningkatkan kemampuan komputasinya telah dimulai sejak awal peradaban manusia. </a:t>
            </a:r>
            <a:r>
              <a:rPr lang="id-ID" dirty="0" smtClean="0">
                <a:solidFill>
                  <a:schemeClr val="bg1"/>
                </a:solidFill>
              </a:rPr>
              <a:t>S</a:t>
            </a:r>
            <a:r>
              <a:rPr lang="x-none" smtClean="0">
                <a:solidFill>
                  <a:schemeClr val="bg1"/>
                </a:solidFill>
              </a:rPr>
              <a:t>ebelum adanya komputer elektronik manusia telah menciptakaan komputer mekanis, yaitu komputer yang memanfaatkan gerak dari benda-benda masif dan tidak memanfaatkan listrik.</a:t>
            </a:r>
          </a:p>
          <a:p>
            <a:endParaRPr lang="id-ID" dirty="0" smtClean="0">
              <a:solidFill>
                <a:schemeClr val="bg1"/>
              </a:solidFill>
            </a:endParaRPr>
          </a:p>
          <a:p>
            <a:endParaRPr lang="id-ID" dirty="0"/>
          </a:p>
        </p:txBody>
      </p:sp>
      <p:sp>
        <p:nvSpPr>
          <p:cNvPr id="9" name="Oval 8"/>
          <p:cNvSpPr/>
          <p:nvPr/>
        </p:nvSpPr>
        <p:spPr>
          <a:xfrm>
            <a:off x="500034" y="2000240"/>
            <a:ext cx="3643338"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bg1"/>
                </a:solidFill>
              </a:rPr>
              <a:t>Menurut Tanenbaum</a:t>
            </a:r>
            <a:endParaRPr lang="id-ID" b="1" dirty="0">
              <a:solidFill>
                <a:schemeClr val="bg1"/>
              </a:solidFill>
            </a:endParaRPr>
          </a:p>
        </p:txBody>
      </p:sp>
      <p:pic>
        <p:nvPicPr>
          <p:cNvPr id="10" name="Picture 9" descr="animasi-bergerak-doraemon-untuk-powerpoint.gif"/>
          <p:cNvPicPr>
            <a:picLocks noChangeAspect="1"/>
          </p:cNvPicPr>
          <p:nvPr/>
        </p:nvPicPr>
        <p:blipFill>
          <a:blip r:embed="rId2"/>
          <a:stretch>
            <a:fillRect/>
          </a:stretch>
        </p:blipFill>
        <p:spPr>
          <a:xfrm>
            <a:off x="7429500" y="5143500"/>
            <a:ext cx="1714500" cy="1714500"/>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amond(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plus(in)">
                                      <p:cBhvr>
                                        <p:cTn id="25" dur="2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 calcmode="lin" valueType="num">
                                      <p:cBhvr additive="base">
                                        <p:cTn id="30"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
                                            <p:txEl>
                                              <p:pRg st="0" end="0"/>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8">
                                            <p:txEl>
                                              <p:pRg st="1" end="1"/>
                                            </p:txEl>
                                          </p:spTgt>
                                        </p:tgtEl>
                                        <p:attrNameLst>
                                          <p:attrName>style.visibility</p:attrName>
                                        </p:attrNameLst>
                                      </p:cBhvr>
                                      <p:to>
                                        <p:strVal val="visible"/>
                                      </p:to>
                                    </p:set>
                                    <p:anim calcmode="lin" valueType="num">
                                      <p:cBhvr additive="base">
                                        <p:cTn id="34"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8">
                                            <p:txEl>
                                              <p:pRg st="1" end="1"/>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8">
                                            <p:txEl>
                                              <p:pRg st="2" end="2"/>
                                            </p:txEl>
                                          </p:spTgt>
                                        </p:tgtEl>
                                        <p:attrNameLst>
                                          <p:attrName>style.visibility</p:attrName>
                                        </p:attrNameLst>
                                      </p:cBhvr>
                                      <p:to>
                                        <p:strVal val="visible"/>
                                      </p:to>
                                    </p:set>
                                    <p:anim calcmode="lin" valueType="num">
                                      <p:cBhvr additive="base">
                                        <p:cTn id="38"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642918"/>
            <a:ext cx="184731" cy="369332"/>
          </a:xfrm>
          <a:prstGeom prst="rect">
            <a:avLst/>
          </a:prstGeom>
          <a:noFill/>
        </p:spPr>
        <p:txBody>
          <a:bodyPr wrap="none" rtlCol="0">
            <a:spAutoFit/>
          </a:bodyPr>
          <a:lstStyle/>
          <a:p>
            <a:endParaRPr lang="id-ID" dirty="0"/>
          </a:p>
        </p:txBody>
      </p:sp>
      <p:sp>
        <p:nvSpPr>
          <p:cNvPr id="3" name="TextBox 2"/>
          <p:cNvSpPr txBox="1"/>
          <p:nvPr/>
        </p:nvSpPr>
        <p:spPr>
          <a:xfrm>
            <a:off x="571472" y="500042"/>
            <a:ext cx="8143932" cy="5355312"/>
          </a:xfrm>
          <a:prstGeom prst="rect">
            <a:avLst/>
          </a:prstGeom>
          <a:noFill/>
        </p:spPr>
        <p:txBody>
          <a:bodyPr wrap="square" rtlCol="0">
            <a:spAutoFit/>
          </a:bodyPr>
          <a:lstStyle/>
          <a:p>
            <a:r>
              <a:rPr lang="x-none" b="1" smtClean="0">
                <a:solidFill>
                  <a:schemeClr val="accent6">
                    <a:lumMod val="25000"/>
                  </a:schemeClr>
                </a:solidFill>
              </a:rPr>
              <a:t>2. Generasi Kedua (1955-1965)</a:t>
            </a:r>
          </a:p>
          <a:p>
            <a:r>
              <a:rPr lang="x-none" altLang="x-none" smtClean="0">
                <a:solidFill>
                  <a:schemeClr val="bg1"/>
                </a:solidFill>
              </a:rPr>
              <a:t>	</a:t>
            </a:r>
            <a:r>
              <a:rPr lang="en-US" altLang="x-none" dirty="0" smtClean="0">
                <a:solidFill>
                  <a:schemeClr val="bg1"/>
                </a:solidFill>
              </a:rPr>
              <a:t>M</a:t>
            </a:r>
            <a:r>
              <a:rPr lang="x-none" smtClean="0">
                <a:solidFill>
                  <a:schemeClr val="bg1"/>
                </a:solidFill>
              </a:rPr>
              <a:t>emperkenalkan Batch Processing System, yaitu Job yang dikerjakan dalam satu rangkaian, lalu dieksekusi secara berurutan.Pada generasi ini sistem komputer belum dilengkapi sistem operasi, tetapi beberapa fungsi sistem operasi telah ada, contohnya fungsi sistem operasi ialah FMS (Fortran Monitoring System) dan IBSYS. </a:t>
            </a:r>
          </a:p>
          <a:p>
            <a:endParaRPr lang="x-none" smtClean="0">
              <a:solidFill>
                <a:schemeClr val="bg1"/>
              </a:solidFill>
            </a:endParaRPr>
          </a:p>
          <a:p>
            <a:r>
              <a:rPr lang="x-none" b="1" smtClean="0">
                <a:solidFill>
                  <a:schemeClr val="accent6">
                    <a:lumMod val="25000"/>
                  </a:schemeClr>
                </a:solidFill>
              </a:rPr>
              <a:t>3. Generasi Ketiga (1965-1980)</a:t>
            </a:r>
          </a:p>
          <a:p>
            <a:r>
              <a:rPr lang="x-none" altLang="x-none" smtClean="0">
                <a:solidFill>
                  <a:schemeClr val="bg1"/>
                </a:solidFill>
              </a:rPr>
              <a:t>	</a:t>
            </a:r>
            <a:r>
              <a:rPr lang="en-US" altLang="x-none" dirty="0" smtClean="0">
                <a:solidFill>
                  <a:schemeClr val="bg1"/>
                </a:solidFill>
              </a:rPr>
              <a:t>S</a:t>
            </a:r>
            <a:r>
              <a:rPr lang="x-none" smtClean="0">
                <a:solidFill>
                  <a:schemeClr val="bg1"/>
                </a:solidFill>
              </a:rPr>
              <a:t>istem operasi dikembangkan untuk melayani banyak pemakai sekaligus, dimana para pemakai interaktif berkomunikasi lewat terminal secara on-line ke komputer. </a:t>
            </a:r>
            <a:r>
              <a:rPr lang="id-ID" dirty="0" smtClean="0">
                <a:solidFill>
                  <a:schemeClr val="bg1"/>
                </a:solidFill>
              </a:rPr>
              <a:t>M</a:t>
            </a:r>
            <a:r>
              <a:rPr lang="x-none" smtClean="0">
                <a:solidFill>
                  <a:schemeClr val="bg1"/>
                </a:solidFill>
              </a:rPr>
              <a:t>aka sistem operasi menjadi :</a:t>
            </a:r>
          </a:p>
          <a:p>
            <a:r>
              <a:rPr lang="x-none" smtClean="0">
                <a:solidFill>
                  <a:schemeClr val="bg1"/>
                </a:solidFill>
              </a:rPr>
              <a:t>	1. Multi-User (digunakan banyak pengguna sekaligus)</a:t>
            </a:r>
          </a:p>
          <a:p>
            <a:r>
              <a:rPr lang="x-none" smtClean="0">
                <a:solidFill>
                  <a:schemeClr val="bg1"/>
                </a:solidFill>
              </a:rPr>
              <a:t>	2. Multi-Progamming ( melayani banyak program sekaligus)</a:t>
            </a:r>
          </a:p>
          <a:p>
            <a:r>
              <a:rPr lang="x-none" smtClean="0">
                <a:solidFill>
                  <a:schemeClr val="bg1"/>
                </a:solidFill>
              </a:rPr>
              <a:t>	3. Timesharing (setiap pemakai satu terminal online)</a:t>
            </a:r>
          </a:p>
          <a:p>
            <a:r>
              <a:rPr lang="x-none" smtClean="0">
                <a:solidFill>
                  <a:schemeClr val="bg1"/>
                </a:solidFill>
              </a:rPr>
              <a:t>	4. Spooling (membuat peripheral seoalah-olah dapat digunakan 	    bersama-sama sekaligus pada saat yang sama.</a:t>
            </a:r>
          </a:p>
          <a:p>
            <a:endParaRPr lang="id-ID" dirty="0" smtClean="0">
              <a:solidFill>
                <a:schemeClr val="bg1"/>
              </a:solidFill>
            </a:endParaRPr>
          </a:p>
          <a:p>
            <a:endParaRPr lang="x-none" smtClean="0">
              <a:solidFill>
                <a:schemeClr val="bg1"/>
              </a:solidFill>
            </a:endParaRPr>
          </a:p>
          <a:p>
            <a:endParaRPr lang="id-ID" dirty="0"/>
          </a:p>
        </p:txBody>
      </p:sp>
      <p:pic>
        <p:nvPicPr>
          <p:cNvPr id="4" name="Picture 3" descr="gambar powerpoint 7.gif"/>
          <p:cNvPicPr>
            <a:picLocks noChangeAspect="1"/>
          </p:cNvPicPr>
          <p:nvPr/>
        </p:nvPicPr>
        <p:blipFill>
          <a:blip r:embed="rId2"/>
          <a:stretch>
            <a:fillRect/>
          </a:stretch>
        </p:blipFill>
        <p:spPr>
          <a:xfrm>
            <a:off x="7000892" y="4857760"/>
            <a:ext cx="1905000" cy="1771650"/>
          </a:xfrm>
          <a:prstGeom prst="rect">
            <a:avLst/>
          </a:prstGeom>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500"/>
                                        <p:tgtEl>
                                          <p:spTgt spid="3">
                                            <p:txEl>
                                              <p:pRg st="5" end="5"/>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heckerboard(across)">
                                      <p:cBhvr>
                                        <p:cTn id="29" dur="500"/>
                                        <p:tgtEl>
                                          <p:spTgt spid="3">
                                            <p:txEl>
                                              <p:pRg st="6" end="6"/>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heckerboard(across)">
                                      <p:cBhvr>
                                        <p:cTn id="32" dur="500"/>
                                        <p:tgtEl>
                                          <p:spTgt spid="3">
                                            <p:txEl>
                                              <p:pRg st="7" end="7"/>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checkerboard(across)">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4348" y="357166"/>
            <a:ext cx="8001056" cy="2308324"/>
          </a:xfrm>
          <a:prstGeom prst="rect">
            <a:avLst/>
          </a:prstGeom>
          <a:noFill/>
        </p:spPr>
        <p:txBody>
          <a:bodyPr wrap="square" rtlCol="0">
            <a:spAutoFit/>
          </a:bodyPr>
          <a:lstStyle/>
          <a:p>
            <a:r>
              <a:rPr lang="x-none" b="1" smtClean="0">
                <a:solidFill>
                  <a:schemeClr val="accent6">
                    <a:lumMod val="25000"/>
                  </a:schemeClr>
                </a:solidFill>
              </a:rPr>
              <a:t>4. Generasi Keempat (Pasca 1980an)</a:t>
            </a:r>
          </a:p>
          <a:p>
            <a:r>
              <a:rPr lang="x-none" altLang="x-none" smtClean="0">
                <a:solidFill>
                  <a:schemeClr val="bg1">
                    <a:lumMod val="85000"/>
                    <a:lumOff val="15000"/>
                  </a:schemeClr>
                </a:solidFill>
              </a:rPr>
              <a:t>	</a:t>
            </a:r>
            <a:r>
              <a:rPr lang="en-US" altLang="x-none" dirty="0" smtClean="0">
                <a:solidFill>
                  <a:schemeClr val="bg1">
                    <a:lumMod val="85000"/>
                    <a:lumOff val="15000"/>
                  </a:schemeClr>
                </a:solidFill>
              </a:rPr>
              <a:t>S</a:t>
            </a:r>
            <a:r>
              <a:rPr lang="x-none" smtClean="0">
                <a:solidFill>
                  <a:schemeClr val="bg1">
                    <a:lumMod val="85000"/>
                    <a:lumOff val="15000"/>
                  </a:schemeClr>
                </a:solidFill>
              </a:rPr>
              <a:t>istem operasi dipergunakan untuk jaringan komputer dimana pemakai menyadari keberadaan komputer-komputer yang saling terhubung satu sama lainnya. Pada masa ini para pengguna juga telah dinyamankan dengan Graphical User Interface yaitu antar-muka komputer yang berbasis grafis yang sangat nyaman</a:t>
            </a:r>
            <a:r>
              <a:rPr lang="en-US" altLang="x-none" dirty="0" smtClean="0">
                <a:solidFill>
                  <a:schemeClr val="bg1">
                    <a:lumMod val="85000"/>
                    <a:lumOff val="15000"/>
                  </a:schemeClr>
                </a:solidFill>
              </a:rPr>
              <a:t>.</a:t>
            </a:r>
            <a:r>
              <a:rPr lang="x-none" smtClean="0">
                <a:solidFill>
                  <a:schemeClr val="bg1">
                    <a:lumMod val="85000"/>
                    <a:lumOff val="15000"/>
                  </a:schemeClr>
                </a:solidFill>
              </a:rPr>
              <a:t> </a:t>
            </a:r>
          </a:p>
          <a:p>
            <a:endParaRPr lang="id-ID" dirty="0" smtClean="0">
              <a:solidFill>
                <a:schemeClr val="bg1">
                  <a:lumMod val="85000"/>
                  <a:lumOff val="15000"/>
                </a:schemeClr>
              </a:solidFill>
            </a:endParaRPr>
          </a:p>
          <a:p>
            <a:endParaRPr lang="id-ID" dirty="0"/>
          </a:p>
        </p:txBody>
      </p:sp>
      <p:sp>
        <p:nvSpPr>
          <p:cNvPr id="8" name="Cloud 7"/>
          <p:cNvSpPr/>
          <p:nvPr/>
        </p:nvSpPr>
        <p:spPr>
          <a:xfrm>
            <a:off x="1428728" y="2357430"/>
            <a:ext cx="5643602" cy="128588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Sistem Operasi yang Dirinci dari Tahun 1980-an</a:t>
            </a:r>
            <a:endParaRPr lang="id-ID" dirty="0">
              <a:solidFill>
                <a:schemeClr val="bg1"/>
              </a:solidFill>
            </a:endParaRPr>
          </a:p>
        </p:txBody>
      </p:sp>
      <p:sp>
        <p:nvSpPr>
          <p:cNvPr id="9" name="TextBox 8"/>
          <p:cNvSpPr txBox="1"/>
          <p:nvPr/>
        </p:nvSpPr>
        <p:spPr>
          <a:xfrm>
            <a:off x="785786" y="4000504"/>
            <a:ext cx="7858180" cy="2308324"/>
          </a:xfrm>
          <a:prstGeom prst="rect">
            <a:avLst/>
          </a:prstGeom>
          <a:noFill/>
        </p:spPr>
        <p:txBody>
          <a:bodyPr wrap="square" rtlCol="0">
            <a:spAutoFit/>
          </a:bodyPr>
          <a:lstStyle/>
          <a:p>
            <a:pPr marL="342900" indent="-342900">
              <a:buAutoNum type="arabicPeriod"/>
            </a:pPr>
            <a:r>
              <a:rPr lang="id-ID" b="1" dirty="0" smtClean="0">
                <a:solidFill>
                  <a:schemeClr val="bg1"/>
                </a:solidFill>
              </a:rPr>
              <a:t>Tahun 1956</a:t>
            </a:r>
          </a:p>
          <a:p>
            <a:pPr marL="342900" indent="-342900"/>
            <a:r>
              <a:rPr lang="id-ID" b="1" dirty="0" smtClean="0">
                <a:solidFill>
                  <a:schemeClr val="bg1"/>
                </a:solidFill>
              </a:rPr>
              <a:t>		</a:t>
            </a:r>
            <a:r>
              <a:rPr lang="id-ID" i="1" dirty="0" smtClean="0">
                <a:solidFill>
                  <a:schemeClr val="bg1"/>
                </a:solidFill>
              </a:rPr>
              <a:t>GM-NAAI/O : </a:t>
            </a:r>
            <a:r>
              <a:rPr lang="id-ID" dirty="0" smtClean="0">
                <a:solidFill>
                  <a:schemeClr val="bg1"/>
                </a:solidFill>
              </a:rPr>
              <a:t>digunakan pertama kali oleh General Motors pada komputer besar IBM 704.</a:t>
            </a:r>
          </a:p>
          <a:p>
            <a:pPr marL="342900" indent="-342900"/>
            <a:r>
              <a:rPr lang="id-ID" b="1" dirty="0" smtClean="0">
                <a:solidFill>
                  <a:schemeClr val="bg1"/>
                </a:solidFill>
              </a:rPr>
              <a:t>2. Tahun 1969</a:t>
            </a:r>
          </a:p>
          <a:p>
            <a:pPr marL="342900" indent="-342900"/>
            <a:r>
              <a:rPr lang="id-ID" b="1" dirty="0" smtClean="0">
                <a:solidFill>
                  <a:schemeClr val="bg1"/>
                </a:solidFill>
              </a:rPr>
              <a:t>		</a:t>
            </a:r>
            <a:r>
              <a:rPr lang="id-ID" i="1" dirty="0" smtClean="0">
                <a:solidFill>
                  <a:schemeClr val="bg1"/>
                </a:solidFill>
              </a:rPr>
              <a:t>Unix : </a:t>
            </a:r>
            <a:r>
              <a:rPr lang="id-ID" dirty="0" smtClean="0">
                <a:solidFill>
                  <a:schemeClr val="bg1"/>
                </a:solidFill>
              </a:rPr>
              <a:t>sistem modren pertama kali dikembangkan oleh Ken Thonpson dan Dennis Ritchie.</a:t>
            </a:r>
          </a:p>
          <a:p>
            <a:pPr marL="342900" indent="-342900"/>
            <a:r>
              <a:rPr lang="id-ID" b="1" dirty="0" smtClean="0">
                <a:solidFill>
                  <a:schemeClr val="bg1"/>
                </a:solidFill>
              </a:rPr>
              <a:t>3. Tahun 1973</a:t>
            </a:r>
          </a:p>
          <a:p>
            <a:pPr marL="342900" indent="-342900"/>
            <a:r>
              <a:rPr lang="id-ID" b="1" dirty="0" smtClean="0">
                <a:solidFill>
                  <a:schemeClr val="bg1"/>
                </a:solidFill>
              </a:rPr>
              <a:t>		</a:t>
            </a:r>
            <a:r>
              <a:rPr lang="id-ID" i="1" dirty="0" smtClean="0">
                <a:solidFill>
                  <a:schemeClr val="bg1"/>
                </a:solidFill>
              </a:rPr>
              <a:t>XeroxAlto</a:t>
            </a:r>
            <a:r>
              <a:rPr lang="id-ID" dirty="0" smtClean="0">
                <a:solidFill>
                  <a:schemeClr val="bg1"/>
                </a:solidFill>
              </a:rPr>
              <a:t> : sistem pertama denga graphical interface.</a:t>
            </a:r>
            <a:endParaRPr lang="id-ID" b="1" dirty="0">
              <a:solidFill>
                <a:schemeClr val="bg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ox(in)">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3" presetClass="entr" presetSubtype="16"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plus(in)">
                                      <p:cBhvr>
                                        <p:cTn id="21" dur="2000"/>
                                        <p:tgtEl>
                                          <p:spTgt spid="9">
                                            <p:txEl>
                                              <p:pRg st="0" end="0"/>
                                            </p:txEl>
                                          </p:spTgt>
                                        </p:tgtEl>
                                      </p:cBhvr>
                                    </p:animEffect>
                                  </p:childTnLst>
                                </p:cTn>
                              </p:par>
                              <p:par>
                                <p:cTn id="22" presetID="13" presetClass="entr" presetSubtype="16" fill="hold" nodeType="with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plus(in)">
                                      <p:cBhvr>
                                        <p:cTn id="24" dur="2000"/>
                                        <p:tgtEl>
                                          <p:spTgt spid="9">
                                            <p:txEl>
                                              <p:pRg st="1" end="1"/>
                                            </p:txEl>
                                          </p:spTgt>
                                        </p:tgtEl>
                                      </p:cBhvr>
                                    </p:animEffect>
                                  </p:childTnLst>
                                </p:cTn>
                              </p:par>
                              <p:par>
                                <p:cTn id="25" presetID="13" presetClass="entr" presetSubtype="16" fill="hold" nodeType="with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plus(in)">
                                      <p:cBhvr>
                                        <p:cTn id="27" dur="2000"/>
                                        <p:tgtEl>
                                          <p:spTgt spid="9">
                                            <p:txEl>
                                              <p:pRg st="2" end="2"/>
                                            </p:txEl>
                                          </p:spTgt>
                                        </p:tgtEl>
                                      </p:cBhvr>
                                    </p:animEffect>
                                  </p:childTnLst>
                                </p:cTn>
                              </p:par>
                              <p:par>
                                <p:cTn id="28" presetID="13" presetClass="entr" presetSubtype="16" fill="hold" nodeType="with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plus(in)">
                                      <p:cBhvr>
                                        <p:cTn id="30" dur="2000"/>
                                        <p:tgtEl>
                                          <p:spTgt spid="9">
                                            <p:txEl>
                                              <p:pRg st="3" end="3"/>
                                            </p:txEl>
                                          </p:spTgt>
                                        </p:tgtEl>
                                      </p:cBhvr>
                                    </p:animEffect>
                                  </p:childTnLst>
                                </p:cTn>
                              </p:par>
                              <p:par>
                                <p:cTn id="31" presetID="13" presetClass="entr" presetSubtype="16" fill="hold" nodeType="with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animEffect transition="in" filter="plus(in)">
                                      <p:cBhvr>
                                        <p:cTn id="33" dur="2000"/>
                                        <p:tgtEl>
                                          <p:spTgt spid="9">
                                            <p:txEl>
                                              <p:pRg st="4" end="4"/>
                                            </p:txEl>
                                          </p:spTgt>
                                        </p:tgtEl>
                                      </p:cBhvr>
                                    </p:animEffect>
                                  </p:childTnLst>
                                </p:cTn>
                              </p:par>
                              <p:par>
                                <p:cTn id="34" presetID="13" presetClass="entr" presetSubtype="16" fill="hold" nodeType="withEffect">
                                  <p:stCondLst>
                                    <p:cond delay="0"/>
                                  </p:stCondLst>
                                  <p:childTnLst>
                                    <p:set>
                                      <p:cBhvr>
                                        <p:cTn id="35" dur="1" fill="hold">
                                          <p:stCondLst>
                                            <p:cond delay="0"/>
                                          </p:stCondLst>
                                        </p:cTn>
                                        <p:tgtEl>
                                          <p:spTgt spid="9">
                                            <p:txEl>
                                              <p:pRg st="5" end="5"/>
                                            </p:txEl>
                                          </p:spTgt>
                                        </p:tgtEl>
                                        <p:attrNameLst>
                                          <p:attrName>style.visibility</p:attrName>
                                        </p:attrNameLst>
                                      </p:cBhvr>
                                      <p:to>
                                        <p:strVal val="visible"/>
                                      </p:to>
                                    </p:set>
                                    <p:animEffect transition="in" filter="plus(in)">
                                      <p:cBhvr>
                                        <p:cTn id="36" dur="2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232921"/>
            <a:ext cx="7929618" cy="8125301"/>
          </a:xfrm>
          <a:prstGeom prst="rect">
            <a:avLst/>
          </a:prstGeom>
          <a:noFill/>
        </p:spPr>
        <p:txBody>
          <a:bodyPr wrap="square" rtlCol="0">
            <a:spAutoFit/>
          </a:bodyPr>
          <a:lstStyle/>
          <a:p>
            <a:r>
              <a:rPr lang="id-ID" b="1" dirty="0" smtClean="0">
                <a:solidFill>
                  <a:schemeClr val="bg1"/>
                </a:solidFill>
              </a:rPr>
              <a:t>	4. Tahun 1980</a:t>
            </a:r>
          </a:p>
          <a:p>
            <a:r>
              <a:rPr lang="id-ID" b="1" i="1" dirty="0" smtClean="0">
                <a:solidFill>
                  <a:schemeClr val="bg1"/>
                </a:solidFill>
              </a:rPr>
              <a:t>		- </a:t>
            </a:r>
            <a:r>
              <a:rPr lang="id-ID" i="1" dirty="0" smtClean="0">
                <a:solidFill>
                  <a:schemeClr val="bg1"/>
                </a:solidFill>
              </a:rPr>
              <a:t>QDOS (Quick and Dirty Operating System)</a:t>
            </a:r>
          </a:p>
          <a:p>
            <a:r>
              <a:rPr lang="id-ID" i="1" dirty="0" smtClean="0">
                <a:solidFill>
                  <a:schemeClr val="bg1"/>
                </a:solidFill>
              </a:rPr>
              <a:t>		</a:t>
            </a:r>
            <a:r>
              <a:rPr lang="id-ID" b="1" i="1" dirty="0" smtClean="0">
                <a:solidFill>
                  <a:schemeClr val="bg1"/>
                </a:solidFill>
              </a:rPr>
              <a:t>- </a:t>
            </a:r>
            <a:r>
              <a:rPr lang="id-ID" i="1" dirty="0" smtClean="0">
                <a:solidFill>
                  <a:schemeClr val="bg1"/>
                </a:solidFill>
              </a:rPr>
              <a:t>Microsoft.</a:t>
            </a:r>
          </a:p>
          <a:p>
            <a:r>
              <a:rPr lang="id-ID" i="1" dirty="0" smtClean="0">
                <a:solidFill>
                  <a:schemeClr val="bg1"/>
                </a:solidFill>
              </a:rPr>
              <a:t>	</a:t>
            </a:r>
            <a:r>
              <a:rPr lang="id-ID" b="1" dirty="0" smtClean="0">
                <a:solidFill>
                  <a:schemeClr val="bg1"/>
                </a:solidFill>
              </a:rPr>
              <a:t>5. Tahun 1981</a:t>
            </a:r>
          </a:p>
          <a:p>
            <a:r>
              <a:rPr lang="id-ID" b="1" dirty="0" smtClean="0">
                <a:solidFill>
                  <a:schemeClr val="bg1"/>
                </a:solidFill>
              </a:rPr>
              <a:t>		-</a:t>
            </a:r>
            <a:r>
              <a:rPr lang="id-ID" i="1" dirty="0" smtClean="0">
                <a:solidFill>
                  <a:schemeClr val="bg1"/>
                </a:solidFill>
              </a:rPr>
              <a:t>PC DOS </a:t>
            </a:r>
          </a:p>
          <a:p>
            <a:r>
              <a:rPr lang="id-ID" b="1" dirty="0" smtClean="0">
                <a:solidFill>
                  <a:schemeClr val="bg1"/>
                </a:solidFill>
              </a:rPr>
              <a:t>		-</a:t>
            </a:r>
            <a:r>
              <a:rPr lang="id-ID" i="1" dirty="0" smtClean="0">
                <a:solidFill>
                  <a:schemeClr val="bg1"/>
                </a:solidFill>
              </a:rPr>
              <a:t>MS DOS </a:t>
            </a:r>
          </a:p>
          <a:p>
            <a:r>
              <a:rPr lang="id-ID" b="1" dirty="0" smtClean="0">
                <a:solidFill>
                  <a:schemeClr val="bg1"/>
                </a:solidFill>
              </a:rPr>
              <a:t>	6. Tahun 1983-1985</a:t>
            </a:r>
          </a:p>
          <a:p>
            <a:r>
              <a:rPr lang="id-ID" b="1" dirty="0" smtClean="0">
                <a:solidFill>
                  <a:schemeClr val="bg1"/>
                </a:solidFill>
              </a:rPr>
              <a:t>		-</a:t>
            </a:r>
            <a:r>
              <a:rPr lang="id-ID" i="1" dirty="0" smtClean="0">
                <a:solidFill>
                  <a:schemeClr val="bg1"/>
                </a:solidFill>
              </a:rPr>
              <a:t>MS DOS 2.0 </a:t>
            </a:r>
          </a:p>
          <a:p>
            <a:r>
              <a:rPr lang="id-ID" b="1" dirty="0" smtClean="0">
                <a:solidFill>
                  <a:schemeClr val="bg1"/>
                </a:solidFill>
              </a:rPr>
              <a:t>		-</a:t>
            </a:r>
            <a:r>
              <a:rPr lang="id-ID" i="1" dirty="0" smtClean="0">
                <a:solidFill>
                  <a:schemeClr val="bg1"/>
                </a:solidFill>
              </a:rPr>
              <a:t>System 10n</a:t>
            </a:r>
          </a:p>
          <a:p>
            <a:r>
              <a:rPr lang="id-ID" b="1" dirty="0" smtClean="0">
                <a:solidFill>
                  <a:schemeClr val="bg1"/>
                </a:solidFill>
              </a:rPr>
              <a:t>		-</a:t>
            </a:r>
            <a:r>
              <a:rPr lang="id-ID" i="1" dirty="0" smtClean="0">
                <a:solidFill>
                  <a:schemeClr val="bg1"/>
                </a:solidFill>
              </a:rPr>
              <a:t>MS DOS 3.0</a:t>
            </a:r>
          </a:p>
          <a:p>
            <a:r>
              <a:rPr lang="id-ID" b="1" dirty="0" smtClean="0">
                <a:solidFill>
                  <a:schemeClr val="bg1"/>
                </a:solidFill>
              </a:rPr>
              <a:t>		-</a:t>
            </a:r>
            <a:r>
              <a:rPr lang="id-ID" i="1" dirty="0" smtClean="0">
                <a:solidFill>
                  <a:schemeClr val="bg1"/>
                </a:solidFill>
              </a:rPr>
              <a:t>MS Windows 1.0</a:t>
            </a:r>
          </a:p>
          <a:p>
            <a:r>
              <a:rPr lang="id-ID" b="1" dirty="0" smtClean="0">
                <a:solidFill>
                  <a:schemeClr val="bg1"/>
                </a:solidFill>
              </a:rPr>
              <a:t>		-</a:t>
            </a:r>
            <a:r>
              <a:rPr lang="id-ID" i="1" dirty="0" smtClean="0">
                <a:solidFill>
                  <a:schemeClr val="bg1"/>
                </a:solidFill>
              </a:rPr>
              <a:t>Novell Netware </a:t>
            </a:r>
          </a:p>
          <a:p>
            <a:r>
              <a:rPr lang="id-ID" i="1" dirty="0" smtClean="0">
                <a:solidFill>
                  <a:schemeClr val="bg1"/>
                </a:solidFill>
              </a:rPr>
              <a:t>	</a:t>
            </a:r>
            <a:r>
              <a:rPr lang="id-ID" b="1" dirty="0" smtClean="0">
                <a:solidFill>
                  <a:schemeClr val="bg1"/>
                </a:solidFill>
              </a:rPr>
              <a:t>7.Tahun 1988-1990</a:t>
            </a:r>
          </a:p>
          <a:p>
            <a:r>
              <a:rPr lang="id-ID" b="1" dirty="0" smtClean="0">
                <a:solidFill>
                  <a:schemeClr val="bg1"/>
                </a:solidFill>
              </a:rPr>
              <a:t>		-</a:t>
            </a:r>
            <a:r>
              <a:rPr lang="id-ID" i="1" dirty="0" smtClean="0">
                <a:solidFill>
                  <a:schemeClr val="bg1"/>
                </a:solidFill>
              </a:rPr>
              <a:t>MS DOS 4.0 </a:t>
            </a:r>
            <a:r>
              <a:rPr lang="id-ID" dirty="0" smtClean="0">
                <a:solidFill>
                  <a:schemeClr val="bg1"/>
                </a:solidFill>
              </a:rPr>
              <a:t>: dengan suasana grafis WWW             			  (World  Wide Web) </a:t>
            </a:r>
            <a:endParaRPr lang="id-ID" i="1" dirty="0" smtClean="0">
              <a:solidFill>
                <a:schemeClr val="bg1"/>
              </a:solidFill>
            </a:endParaRPr>
          </a:p>
          <a:p>
            <a:r>
              <a:rPr lang="id-ID" b="1" dirty="0" smtClean="0">
                <a:solidFill>
                  <a:schemeClr val="bg1"/>
                </a:solidFill>
              </a:rPr>
              <a:t>		-</a:t>
            </a:r>
            <a:r>
              <a:rPr lang="id-ID" i="1" dirty="0" smtClean="0">
                <a:solidFill>
                  <a:schemeClr val="bg1"/>
                </a:solidFill>
              </a:rPr>
              <a:t>MS Office </a:t>
            </a:r>
          </a:p>
          <a:p>
            <a:r>
              <a:rPr lang="id-ID" b="1" dirty="0" smtClean="0">
                <a:solidFill>
                  <a:schemeClr val="bg1"/>
                </a:solidFill>
              </a:rPr>
              <a:t>	8. Tahun 1991-1995</a:t>
            </a:r>
          </a:p>
          <a:p>
            <a:r>
              <a:rPr lang="id-ID" b="1" dirty="0" smtClean="0">
                <a:solidFill>
                  <a:schemeClr val="bg1"/>
                </a:solidFill>
              </a:rPr>
              <a:t>		-</a:t>
            </a:r>
            <a:r>
              <a:rPr lang="id-ID" i="1" dirty="0" smtClean="0">
                <a:solidFill>
                  <a:schemeClr val="bg1"/>
                </a:solidFill>
              </a:rPr>
              <a:t>Linux 0.01		</a:t>
            </a:r>
            <a:r>
              <a:rPr lang="id-ID" b="1" dirty="0" smtClean="0">
                <a:solidFill>
                  <a:schemeClr val="bg1"/>
                </a:solidFill>
              </a:rPr>
              <a:t>- </a:t>
            </a:r>
            <a:r>
              <a:rPr lang="id-ID" i="1" dirty="0" smtClean="0">
                <a:solidFill>
                  <a:schemeClr val="bg1"/>
                </a:solidFill>
              </a:rPr>
              <a:t>FreeDOS</a:t>
            </a:r>
          </a:p>
          <a:p>
            <a:r>
              <a:rPr lang="id-ID" b="1" dirty="0" smtClean="0">
                <a:solidFill>
                  <a:schemeClr val="bg1"/>
                </a:solidFill>
              </a:rPr>
              <a:t>		-</a:t>
            </a:r>
            <a:r>
              <a:rPr lang="id-ID" i="1" dirty="0" smtClean="0">
                <a:solidFill>
                  <a:schemeClr val="bg1"/>
                </a:solidFill>
              </a:rPr>
              <a:t>MS DOS 5.0 		</a:t>
            </a:r>
            <a:r>
              <a:rPr lang="id-ID" b="1" dirty="0" smtClean="0">
                <a:solidFill>
                  <a:schemeClr val="bg1"/>
                </a:solidFill>
              </a:rPr>
              <a:t>-</a:t>
            </a:r>
            <a:r>
              <a:rPr lang="id-ID" i="1" dirty="0" smtClean="0">
                <a:solidFill>
                  <a:schemeClr val="bg1"/>
                </a:solidFill>
              </a:rPr>
              <a:t>Windows  95	</a:t>
            </a:r>
          </a:p>
          <a:p>
            <a:r>
              <a:rPr lang="id-ID" b="1" dirty="0" smtClean="0">
                <a:solidFill>
                  <a:schemeClr val="bg1"/>
                </a:solidFill>
              </a:rPr>
              <a:t>		-</a:t>
            </a:r>
            <a:r>
              <a:rPr lang="id-ID" i="1" dirty="0" smtClean="0">
                <a:solidFill>
                  <a:schemeClr val="bg1"/>
                </a:solidFill>
              </a:rPr>
              <a:t>Windows 3.1</a:t>
            </a:r>
          </a:p>
          <a:p>
            <a:r>
              <a:rPr lang="id-ID" b="1" dirty="0" smtClean="0">
                <a:solidFill>
                  <a:schemeClr val="bg1"/>
                </a:solidFill>
              </a:rPr>
              <a:t>		-</a:t>
            </a:r>
            <a:r>
              <a:rPr lang="id-ID" i="1" dirty="0" smtClean="0">
                <a:solidFill>
                  <a:schemeClr val="bg1"/>
                </a:solidFill>
              </a:rPr>
              <a:t>Windows NT</a:t>
            </a:r>
          </a:p>
          <a:p>
            <a:r>
              <a:rPr lang="id-ID" b="1" dirty="0" smtClean="0">
                <a:solidFill>
                  <a:schemeClr val="bg1"/>
                </a:solidFill>
              </a:rPr>
              <a:t>		-</a:t>
            </a:r>
            <a:r>
              <a:rPr lang="id-ID" i="1" dirty="0" smtClean="0">
                <a:solidFill>
                  <a:schemeClr val="bg1"/>
                </a:solidFill>
              </a:rPr>
              <a:t>Web Browser </a:t>
            </a:r>
          </a:p>
          <a:p>
            <a:r>
              <a:rPr lang="id-ID" b="1" i="1" dirty="0" smtClean="0">
                <a:solidFill>
                  <a:schemeClr val="bg1"/>
                </a:solidFill>
              </a:rPr>
              <a:t>		-</a:t>
            </a:r>
            <a:r>
              <a:rPr lang="id-ID" i="1" dirty="0" smtClean="0">
                <a:solidFill>
                  <a:schemeClr val="bg1"/>
                </a:solidFill>
              </a:rPr>
              <a:t>MS DOS 6.0</a:t>
            </a:r>
            <a:endParaRPr lang="id-ID" b="1" dirty="0" smtClean="0">
              <a:solidFill>
                <a:schemeClr val="bg1"/>
              </a:solidFill>
            </a:endParaRPr>
          </a:p>
          <a:p>
            <a:endParaRPr lang="id-ID" b="1" dirty="0" smtClean="0">
              <a:solidFill>
                <a:schemeClr val="bg1"/>
              </a:solidFill>
            </a:endParaRPr>
          </a:p>
          <a:p>
            <a:endParaRPr lang="id-ID" b="1" dirty="0" smtClean="0">
              <a:solidFill>
                <a:schemeClr val="bg1"/>
              </a:solidFill>
            </a:endParaRPr>
          </a:p>
          <a:p>
            <a:r>
              <a:rPr lang="id-ID" b="1" i="1" dirty="0" smtClean="0">
                <a:solidFill>
                  <a:schemeClr val="bg1"/>
                </a:solidFill>
              </a:rPr>
              <a:t>		</a:t>
            </a:r>
            <a:endParaRPr lang="id-ID" i="1" dirty="0" smtClean="0">
              <a:solidFill>
                <a:schemeClr val="bg1"/>
              </a:solidFill>
            </a:endParaRPr>
          </a:p>
          <a:p>
            <a:endParaRPr lang="id-ID" i="1" dirty="0" smtClean="0">
              <a:solidFill>
                <a:schemeClr val="bg1"/>
              </a:solidFill>
            </a:endParaRPr>
          </a:p>
          <a:p>
            <a:r>
              <a:rPr lang="id-ID" i="1" dirty="0" smtClean="0">
                <a:solidFill>
                  <a:schemeClr val="bg1"/>
                </a:solidFill>
              </a:rPr>
              <a:t>		</a:t>
            </a:r>
          </a:p>
          <a:p>
            <a:endParaRPr lang="id-ID" dirty="0"/>
          </a:p>
        </p:txBody>
      </p:sp>
      <p:pic>
        <p:nvPicPr>
          <p:cNvPr id="5" name="Picture 4" descr="si tante.gif"/>
          <p:cNvPicPr>
            <a:picLocks noChangeAspect="1"/>
          </p:cNvPicPr>
          <p:nvPr/>
        </p:nvPicPr>
        <p:blipFill>
          <a:blip r:embed="rId2"/>
          <a:stretch>
            <a:fillRect/>
          </a:stretch>
        </p:blipFill>
        <p:spPr>
          <a:xfrm>
            <a:off x="7358082" y="4629150"/>
            <a:ext cx="1609725" cy="2228850"/>
          </a:xfrm>
          <a:prstGeom prst="rect">
            <a:avLst/>
          </a:prstGeom>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ox(in)">
                                      <p:cBhvr>
                                        <p:cTn id="15" dur="500"/>
                                        <p:tgtEl>
                                          <p:spTgt spid="4">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ox(in)">
                                      <p:cBhvr>
                                        <p:cTn id="18" dur="500"/>
                                        <p:tgtEl>
                                          <p:spTgt spid="4">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box(in)">
                                      <p:cBhvr>
                                        <p:cTn id="21" dur="500"/>
                                        <p:tgtEl>
                                          <p:spTgt spid="4">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box(in)">
                                      <p:cBhvr>
                                        <p:cTn id="24" dur="500"/>
                                        <p:tgtEl>
                                          <p:spTgt spid="4">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ox(in)">
                                      <p:cBhvr>
                                        <p:cTn id="27" dur="500"/>
                                        <p:tgtEl>
                                          <p:spTgt spid="4">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box(in)">
                                      <p:cBhvr>
                                        <p:cTn id="30" dur="500"/>
                                        <p:tgtEl>
                                          <p:spTgt spid="4">
                                            <p:txEl>
                                              <p:pRg st="6" end="6"/>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box(in)">
                                      <p:cBhvr>
                                        <p:cTn id="33" dur="500"/>
                                        <p:tgtEl>
                                          <p:spTgt spid="4">
                                            <p:txEl>
                                              <p:pRg st="7" end="7"/>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box(in)">
                                      <p:cBhvr>
                                        <p:cTn id="36" dur="500"/>
                                        <p:tgtEl>
                                          <p:spTgt spid="4">
                                            <p:txEl>
                                              <p:pRg st="8" end="8"/>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box(in)">
                                      <p:cBhvr>
                                        <p:cTn id="39" dur="500"/>
                                        <p:tgtEl>
                                          <p:spTgt spid="4">
                                            <p:txEl>
                                              <p:pRg st="9" end="9"/>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box(in)">
                                      <p:cBhvr>
                                        <p:cTn id="42" dur="500"/>
                                        <p:tgtEl>
                                          <p:spTgt spid="4">
                                            <p:txEl>
                                              <p:pRg st="10" end="10"/>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4">
                                            <p:txEl>
                                              <p:pRg st="11" end="11"/>
                                            </p:txEl>
                                          </p:spTgt>
                                        </p:tgtEl>
                                        <p:attrNameLst>
                                          <p:attrName>style.visibility</p:attrName>
                                        </p:attrNameLst>
                                      </p:cBhvr>
                                      <p:to>
                                        <p:strVal val="visible"/>
                                      </p:to>
                                    </p:set>
                                    <p:animEffect transition="in" filter="box(in)">
                                      <p:cBhvr>
                                        <p:cTn id="45" dur="500"/>
                                        <p:tgtEl>
                                          <p:spTgt spid="4">
                                            <p:txEl>
                                              <p:pRg st="11" end="11"/>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4">
                                            <p:txEl>
                                              <p:pRg st="12" end="12"/>
                                            </p:txEl>
                                          </p:spTgt>
                                        </p:tgtEl>
                                        <p:attrNameLst>
                                          <p:attrName>style.visibility</p:attrName>
                                        </p:attrNameLst>
                                      </p:cBhvr>
                                      <p:to>
                                        <p:strVal val="visible"/>
                                      </p:to>
                                    </p:set>
                                    <p:animEffect transition="in" filter="box(in)">
                                      <p:cBhvr>
                                        <p:cTn id="48" dur="500"/>
                                        <p:tgtEl>
                                          <p:spTgt spid="4">
                                            <p:txEl>
                                              <p:pRg st="12" end="12"/>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4">
                                            <p:txEl>
                                              <p:pRg st="13" end="13"/>
                                            </p:txEl>
                                          </p:spTgt>
                                        </p:tgtEl>
                                        <p:attrNameLst>
                                          <p:attrName>style.visibility</p:attrName>
                                        </p:attrNameLst>
                                      </p:cBhvr>
                                      <p:to>
                                        <p:strVal val="visible"/>
                                      </p:to>
                                    </p:set>
                                    <p:animEffect transition="in" filter="box(in)">
                                      <p:cBhvr>
                                        <p:cTn id="51" dur="500"/>
                                        <p:tgtEl>
                                          <p:spTgt spid="4">
                                            <p:txEl>
                                              <p:pRg st="13" end="13"/>
                                            </p:txEl>
                                          </p:spTgt>
                                        </p:tgtEl>
                                      </p:cBhvr>
                                    </p:animEffect>
                                  </p:childTnLst>
                                </p:cTn>
                              </p:par>
                              <p:par>
                                <p:cTn id="52" presetID="4" presetClass="entr" presetSubtype="16" fill="hold" nodeType="withEffect">
                                  <p:stCondLst>
                                    <p:cond delay="0"/>
                                  </p:stCondLst>
                                  <p:childTnLst>
                                    <p:set>
                                      <p:cBhvr>
                                        <p:cTn id="53" dur="1" fill="hold">
                                          <p:stCondLst>
                                            <p:cond delay="0"/>
                                          </p:stCondLst>
                                        </p:cTn>
                                        <p:tgtEl>
                                          <p:spTgt spid="4">
                                            <p:txEl>
                                              <p:pRg st="14" end="14"/>
                                            </p:txEl>
                                          </p:spTgt>
                                        </p:tgtEl>
                                        <p:attrNameLst>
                                          <p:attrName>style.visibility</p:attrName>
                                        </p:attrNameLst>
                                      </p:cBhvr>
                                      <p:to>
                                        <p:strVal val="visible"/>
                                      </p:to>
                                    </p:set>
                                    <p:animEffect transition="in" filter="box(in)">
                                      <p:cBhvr>
                                        <p:cTn id="54" dur="500"/>
                                        <p:tgtEl>
                                          <p:spTgt spid="4">
                                            <p:txEl>
                                              <p:pRg st="14" end="14"/>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4">
                                            <p:txEl>
                                              <p:pRg st="15" end="15"/>
                                            </p:txEl>
                                          </p:spTgt>
                                        </p:tgtEl>
                                        <p:attrNameLst>
                                          <p:attrName>style.visibility</p:attrName>
                                        </p:attrNameLst>
                                      </p:cBhvr>
                                      <p:to>
                                        <p:strVal val="visible"/>
                                      </p:to>
                                    </p:set>
                                    <p:animEffect transition="in" filter="box(in)">
                                      <p:cBhvr>
                                        <p:cTn id="57" dur="500"/>
                                        <p:tgtEl>
                                          <p:spTgt spid="4">
                                            <p:txEl>
                                              <p:pRg st="15" end="15"/>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4">
                                            <p:txEl>
                                              <p:pRg st="16" end="16"/>
                                            </p:txEl>
                                          </p:spTgt>
                                        </p:tgtEl>
                                        <p:attrNameLst>
                                          <p:attrName>style.visibility</p:attrName>
                                        </p:attrNameLst>
                                      </p:cBhvr>
                                      <p:to>
                                        <p:strVal val="visible"/>
                                      </p:to>
                                    </p:set>
                                    <p:animEffect transition="in" filter="box(in)">
                                      <p:cBhvr>
                                        <p:cTn id="60" dur="500"/>
                                        <p:tgtEl>
                                          <p:spTgt spid="4">
                                            <p:txEl>
                                              <p:pRg st="16" end="16"/>
                                            </p:txEl>
                                          </p:spTgt>
                                        </p:tgtEl>
                                      </p:cBhvr>
                                    </p:animEffect>
                                  </p:childTnLst>
                                </p:cTn>
                              </p:par>
                              <p:par>
                                <p:cTn id="61" presetID="4" presetClass="entr" presetSubtype="16" fill="hold" nodeType="withEffect">
                                  <p:stCondLst>
                                    <p:cond delay="0"/>
                                  </p:stCondLst>
                                  <p:childTnLst>
                                    <p:set>
                                      <p:cBhvr>
                                        <p:cTn id="62" dur="1" fill="hold">
                                          <p:stCondLst>
                                            <p:cond delay="0"/>
                                          </p:stCondLst>
                                        </p:cTn>
                                        <p:tgtEl>
                                          <p:spTgt spid="4">
                                            <p:txEl>
                                              <p:pRg st="17" end="17"/>
                                            </p:txEl>
                                          </p:spTgt>
                                        </p:tgtEl>
                                        <p:attrNameLst>
                                          <p:attrName>style.visibility</p:attrName>
                                        </p:attrNameLst>
                                      </p:cBhvr>
                                      <p:to>
                                        <p:strVal val="visible"/>
                                      </p:to>
                                    </p:set>
                                    <p:animEffect transition="in" filter="box(in)">
                                      <p:cBhvr>
                                        <p:cTn id="63" dur="500"/>
                                        <p:tgtEl>
                                          <p:spTgt spid="4">
                                            <p:txEl>
                                              <p:pRg st="17" end="17"/>
                                            </p:txEl>
                                          </p:spTgt>
                                        </p:tgtEl>
                                      </p:cBhvr>
                                    </p:animEffect>
                                  </p:childTnLst>
                                </p:cTn>
                              </p:par>
                              <p:par>
                                <p:cTn id="64" presetID="4" presetClass="entr" presetSubtype="16" fill="hold" nodeType="withEffect">
                                  <p:stCondLst>
                                    <p:cond delay="0"/>
                                  </p:stCondLst>
                                  <p:childTnLst>
                                    <p:set>
                                      <p:cBhvr>
                                        <p:cTn id="65" dur="1" fill="hold">
                                          <p:stCondLst>
                                            <p:cond delay="0"/>
                                          </p:stCondLst>
                                        </p:cTn>
                                        <p:tgtEl>
                                          <p:spTgt spid="4">
                                            <p:txEl>
                                              <p:pRg st="18" end="18"/>
                                            </p:txEl>
                                          </p:spTgt>
                                        </p:tgtEl>
                                        <p:attrNameLst>
                                          <p:attrName>style.visibility</p:attrName>
                                        </p:attrNameLst>
                                      </p:cBhvr>
                                      <p:to>
                                        <p:strVal val="visible"/>
                                      </p:to>
                                    </p:set>
                                    <p:animEffect transition="in" filter="box(in)">
                                      <p:cBhvr>
                                        <p:cTn id="66" dur="500"/>
                                        <p:tgtEl>
                                          <p:spTgt spid="4">
                                            <p:txEl>
                                              <p:pRg st="18" end="18"/>
                                            </p:txEl>
                                          </p:spTgt>
                                        </p:tgtEl>
                                      </p:cBhvr>
                                    </p:animEffect>
                                  </p:childTnLst>
                                </p:cTn>
                              </p:par>
                              <p:par>
                                <p:cTn id="67" presetID="4" presetClass="entr" presetSubtype="16" fill="hold" nodeType="withEffect">
                                  <p:stCondLst>
                                    <p:cond delay="0"/>
                                  </p:stCondLst>
                                  <p:childTnLst>
                                    <p:set>
                                      <p:cBhvr>
                                        <p:cTn id="68" dur="1" fill="hold">
                                          <p:stCondLst>
                                            <p:cond delay="0"/>
                                          </p:stCondLst>
                                        </p:cTn>
                                        <p:tgtEl>
                                          <p:spTgt spid="4">
                                            <p:txEl>
                                              <p:pRg st="19" end="19"/>
                                            </p:txEl>
                                          </p:spTgt>
                                        </p:tgtEl>
                                        <p:attrNameLst>
                                          <p:attrName>style.visibility</p:attrName>
                                        </p:attrNameLst>
                                      </p:cBhvr>
                                      <p:to>
                                        <p:strVal val="visible"/>
                                      </p:to>
                                    </p:set>
                                    <p:animEffect transition="in" filter="box(in)">
                                      <p:cBhvr>
                                        <p:cTn id="69" dur="500"/>
                                        <p:tgtEl>
                                          <p:spTgt spid="4">
                                            <p:txEl>
                                              <p:pRg st="19" end="19"/>
                                            </p:txEl>
                                          </p:spTgt>
                                        </p:tgtEl>
                                      </p:cBhvr>
                                    </p:animEffect>
                                  </p:childTnLst>
                                </p:cTn>
                              </p:par>
                              <p:par>
                                <p:cTn id="70" presetID="4" presetClass="entr" presetSubtype="16" fill="hold" nodeType="withEffect">
                                  <p:stCondLst>
                                    <p:cond delay="0"/>
                                  </p:stCondLst>
                                  <p:childTnLst>
                                    <p:set>
                                      <p:cBhvr>
                                        <p:cTn id="71" dur="1" fill="hold">
                                          <p:stCondLst>
                                            <p:cond delay="0"/>
                                          </p:stCondLst>
                                        </p:cTn>
                                        <p:tgtEl>
                                          <p:spTgt spid="4">
                                            <p:txEl>
                                              <p:pRg st="20" end="20"/>
                                            </p:txEl>
                                          </p:spTgt>
                                        </p:tgtEl>
                                        <p:attrNameLst>
                                          <p:attrName>style.visibility</p:attrName>
                                        </p:attrNameLst>
                                      </p:cBhvr>
                                      <p:to>
                                        <p:strVal val="visible"/>
                                      </p:to>
                                    </p:set>
                                    <p:animEffect transition="in" filter="box(in)">
                                      <p:cBhvr>
                                        <p:cTn id="72" dur="500"/>
                                        <p:tgtEl>
                                          <p:spTgt spid="4">
                                            <p:txEl>
                                              <p:pRg st="20" end="20"/>
                                            </p:txEl>
                                          </p:spTgt>
                                        </p:tgtEl>
                                      </p:cBhvr>
                                    </p:animEffect>
                                  </p:childTnLst>
                                </p:cTn>
                              </p:par>
                              <p:par>
                                <p:cTn id="73" presetID="4" presetClass="entr" presetSubtype="16" fill="hold" nodeType="withEffect">
                                  <p:stCondLst>
                                    <p:cond delay="0"/>
                                  </p:stCondLst>
                                  <p:childTnLst>
                                    <p:set>
                                      <p:cBhvr>
                                        <p:cTn id="74" dur="1" fill="hold">
                                          <p:stCondLst>
                                            <p:cond delay="0"/>
                                          </p:stCondLst>
                                        </p:cTn>
                                        <p:tgtEl>
                                          <p:spTgt spid="4">
                                            <p:txEl>
                                              <p:pRg st="21" end="21"/>
                                            </p:txEl>
                                          </p:spTgt>
                                        </p:tgtEl>
                                        <p:attrNameLst>
                                          <p:attrName>style.visibility</p:attrName>
                                        </p:attrNameLst>
                                      </p:cBhvr>
                                      <p:to>
                                        <p:strVal val="visible"/>
                                      </p:to>
                                    </p:set>
                                    <p:animEffect transition="in" filter="box(in)">
                                      <p:cBhvr>
                                        <p:cTn id="75" dur="500"/>
                                        <p:tgtEl>
                                          <p:spTgt spid="4">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571480"/>
            <a:ext cx="8143932" cy="369332"/>
          </a:xfrm>
          <a:prstGeom prst="rect">
            <a:avLst/>
          </a:prstGeom>
          <a:noFill/>
        </p:spPr>
        <p:txBody>
          <a:bodyPr wrap="square" rtlCol="0">
            <a:spAutoFit/>
          </a:bodyPr>
          <a:lstStyle/>
          <a:p>
            <a:r>
              <a:rPr lang="id-ID" b="1" dirty="0" smtClean="0">
                <a:solidFill>
                  <a:schemeClr val="bg1"/>
                </a:solidFill>
              </a:rPr>
              <a:t>	</a:t>
            </a:r>
            <a:endParaRPr lang="id-ID" b="1" dirty="0">
              <a:solidFill>
                <a:schemeClr val="bg1"/>
              </a:solidFill>
            </a:endParaRPr>
          </a:p>
        </p:txBody>
      </p:sp>
      <p:sp>
        <p:nvSpPr>
          <p:cNvPr id="5" name="TextBox 4"/>
          <p:cNvSpPr txBox="1"/>
          <p:nvPr/>
        </p:nvSpPr>
        <p:spPr>
          <a:xfrm>
            <a:off x="500034" y="571480"/>
            <a:ext cx="8358246" cy="6463308"/>
          </a:xfrm>
          <a:prstGeom prst="rect">
            <a:avLst/>
          </a:prstGeom>
          <a:noFill/>
        </p:spPr>
        <p:txBody>
          <a:bodyPr wrap="square" rtlCol="0">
            <a:spAutoFit/>
          </a:bodyPr>
          <a:lstStyle/>
          <a:p>
            <a:r>
              <a:rPr lang="id-ID" dirty="0" smtClean="0"/>
              <a:t>	</a:t>
            </a:r>
            <a:r>
              <a:rPr lang="id-ID" b="1" dirty="0" smtClean="0">
                <a:solidFill>
                  <a:schemeClr val="bg1"/>
                </a:solidFill>
              </a:rPr>
              <a:t>9. Tahun 1996-2000</a:t>
            </a:r>
          </a:p>
          <a:p>
            <a:r>
              <a:rPr lang="id-ID" b="1" dirty="0" smtClean="0">
                <a:solidFill>
                  <a:schemeClr val="bg1"/>
                </a:solidFill>
              </a:rPr>
              <a:t>		-</a:t>
            </a:r>
            <a:r>
              <a:rPr lang="id-ID" i="1" dirty="0" smtClean="0">
                <a:solidFill>
                  <a:schemeClr val="bg1"/>
                </a:solidFill>
              </a:rPr>
              <a:t>Windows NT 4.0 </a:t>
            </a:r>
          </a:p>
          <a:p>
            <a:r>
              <a:rPr lang="id-ID" i="1" dirty="0" smtClean="0">
                <a:solidFill>
                  <a:schemeClr val="bg1"/>
                </a:solidFill>
              </a:rPr>
              <a:t>		</a:t>
            </a:r>
            <a:r>
              <a:rPr lang="id-ID" b="1" dirty="0" smtClean="0">
                <a:solidFill>
                  <a:schemeClr val="bg1"/>
                </a:solidFill>
              </a:rPr>
              <a:t>-</a:t>
            </a:r>
            <a:r>
              <a:rPr lang="id-ID" i="1" dirty="0" smtClean="0">
                <a:solidFill>
                  <a:schemeClr val="bg1"/>
                </a:solidFill>
              </a:rPr>
              <a:t>Mac OS</a:t>
            </a:r>
          </a:p>
          <a:p>
            <a:r>
              <a:rPr lang="id-ID" i="1" dirty="0" smtClean="0">
                <a:solidFill>
                  <a:schemeClr val="bg1"/>
                </a:solidFill>
              </a:rPr>
              <a:t>		</a:t>
            </a:r>
            <a:r>
              <a:rPr lang="id-ID" b="1" dirty="0" smtClean="0">
                <a:solidFill>
                  <a:schemeClr val="bg1"/>
                </a:solidFill>
              </a:rPr>
              <a:t>-</a:t>
            </a:r>
            <a:r>
              <a:rPr lang="id-ID" i="1" dirty="0" smtClean="0">
                <a:solidFill>
                  <a:schemeClr val="bg1"/>
                </a:solidFill>
              </a:rPr>
              <a:t>Windows 98 </a:t>
            </a:r>
          </a:p>
          <a:p>
            <a:r>
              <a:rPr lang="id-ID" i="1" dirty="0" smtClean="0">
                <a:solidFill>
                  <a:schemeClr val="bg1"/>
                </a:solidFill>
              </a:rPr>
              <a:t>		</a:t>
            </a:r>
            <a:r>
              <a:rPr lang="id-ID" b="1" dirty="0" smtClean="0">
                <a:solidFill>
                  <a:schemeClr val="bg1"/>
                </a:solidFill>
              </a:rPr>
              <a:t>-</a:t>
            </a:r>
            <a:r>
              <a:rPr lang="id-ID" i="1" dirty="0" smtClean="0">
                <a:solidFill>
                  <a:schemeClr val="bg1"/>
                </a:solidFill>
              </a:rPr>
              <a:t>Google </a:t>
            </a:r>
          </a:p>
          <a:p>
            <a:r>
              <a:rPr lang="id-ID" i="1" dirty="0" smtClean="0">
                <a:solidFill>
                  <a:schemeClr val="bg1"/>
                </a:solidFill>
              </a:rPr>
              <a:t>		</a:t>
            </a:r>
            <a:r>
              <a:rPr lang="id-ID" b="1" dirty="0" smtClean="0">
                <a:solidFill>
                  <a:schemeClr val="bg1"/>
                </a:solidFill>
              </a:rPr>
              <a:t>-</a:t>
            </a:r>
            <a:r>
              <a:rPr lang="id-ID" i="1" dirty="0" smtClean="0">
                <a:solidFill>
                  <a:schemeClr val="bg1"/>
                </a:solidFill>
              </a:rPr>
              <a:t>Corel Linux </a:t>
            </a:r>
          </a:p>
          <a:p>
            <a:r>
              <a:rPr lang="id-ID" i="1" dirty="0" smtClean="0">
                <a:solidFill>
                  <a:schemeClr val="bg1"/>
                </a:solidFill>
              </a:rPr>
              <a:t>		</a:t>
            </a:r>
            <a:r>
              <a:rPr lang="id-ID" b="1" dirty="0" smtClean="0">
                <a:solidFill>
                  <a:schemeClr val="bg1"/>
                </a:solidFill>
              </a:rPr>
              <a:t>-</a:t>
            </a:r>
            <a:r>
              <a:rPr lang="id-ID" i="1" dirty="0" smtClean="0">
                <a:solidFill>
                  <a:schemeClr val="bg1"/>
                </a:solidFill>
              </a:rPr>
              <a:t>Mac OS/X</a:t>
            </a:r>
          </a:p>
          <a:p>
            <a:r>
              <a:rPr lang="id-ID" i="1" dirty="0" smtClean="0">
                <a:solidFill>
                  <a:schemeClr val="bg1"/>
                </a:solidFill>
              </a:rPr>
              <a:t>		</a:t>
            </a:r>
            <a:r>
              <a:rPr lang="id-ID" b="1" dirty="0" smtClean="0">
                <a:solidFill>
                  <a:schemeClr val="bg1"/>
                </a:solidFill>
              </a:rPr>
              <a:t>-</a:t>
            </a:r>
            <a:r>
              <a:rPr lang="id-ID" i="1" dirty="0" smtClean="0">
                <a:solidFill>
                  <a:schemeClr val="bg1"/>
                </a:solidFill>
              </a:rPr>
              <a:t>Windows Me</a:t>
            </a:r>
          </a:p>
          <a:p>
            <a:r>
              <a:rPr lang="id-ID" i="1" dirty="0" smtClean="0">
                <a:solidFill>
                  <a:schemeClr val="bg1"/>
                </a:solidFill>
              </a:rPr>
              <a:t>		</a:t>
            </a:r>
            <a:r>
              <a:rPr lang="id-ID" b="1" dirty="0" smtClean="0">
                <a:solidFill>
                  <a:schemeClr val="bg1"/>
                </a:solidFill>
              </a:rPr>
              <a:t>-</a:t>
            </a:r>
            <a:r>
              <a:rPr lang="id-ID" i="1" dirty="0" smtClean="0">
                <a:solidFill>
                  <a:schemeClr val="bg1"/>
                </a:solidFill>
              </a:rPr>
              <a:t>China Goes Linux </a:t>
            </a:r>
          </a:p>
          <a:p>
            <a:r>
              <a:rPr lang="id-ID" i="1" dirty="0" smtClean="0">
                <a:solidFill>
                  <a:schemeClr val="bg1"/>
                </a:solidFill>
              </a:rPr>
              <a:t>	</a:t>
            </a:r>
            <a:r>
              <a:rPr lang="id-ID" b="1" dirty="0" smtClean="0">
                <a:solidFill>
                  <a:schemeClr val="bg1"/>
                </a:solidFill>
              </a:rPr>
              <a:t>10.  Tahun 2001-20012 </a:t>
            </a:r>
          </a:p>
          <a:p>
            <a:r>
              <a:rPr lang="id-ID" b="1" i="1" dirty="0" smtClean="0">
                <a:solidFill>
                  <a:schemeClr val="bg1"/>
                </a:solidFill>
              </a:rPr>
              <a:t>		</a:t>
            </a:r>
            <a:r>
              <a:rPr lang="id-ID" b="1" dirty="0" smtClean="0">
                <a:solidFill>
                  <a:schemeClr val="bg1"/>
                </a:solidFill>
              </a:rPr>
              <a:t>-</a:t>
            </a:r>
            <a:r>
              <a:rPr lang="id-ID" i="1" dirty="0" smtClean="0">
                <a:solidFill>
                  <a:schemeClr val="bg1"/>
                </a:solidFill>
              </a:rPr>
              <a:t>Windows XP </a:t>
            </a:r>
          </a:p>
          <a:p>
            <a:r>
              <a:rPr lang="id-ID" i="1" dirty="0" smtClean="0">
                <a:solidFill>
                  <a:schemeClr val="bg1"/>
                </a:solidFill>
              </a:rPr>
              <a:t>		</a:t>
            </a:r>
            <a:r>
              <a:rPr lang="id-ID" b="1" dirty="0" smtClean="0">
                <a:solidFill>
                  <a:schemeClr val="bg1"/>
                </a:solidFill>
              </a:rPr>
              <a:t>-</a:t>
            </a:r>
            <a:r>
              <a:rPr lang="id-ID" i="1" dirty="0" smtClean="0">
                <a:solidFill>
                  <a:schemeClr val="bg1"/>
                </a:solidFill>
              </a:rPr>
              <a:t>Open Office </a:t>
            </a:r>
          </a:p>
          <a:p>
            <a:r>
              <a:rPr lang="id-ID" i="1" dirty="0" smtClean="0">
                <a:solidFill>
                  <a:schemeClr val="bg1"/>
                </a:solidFill>
              </a:rPr>
              <a:t>		</a:t>
            </a:r>
            <a:r>
              <a:rPr lang="id-ID" b="1" dirty="0" smtClean="0">
                <a:solidFill>
                  <a:schemeClr val="bg1"/>
                </a:solidFill>
              </a:rPr>
              <a:t>-</a:t>
            </a:r>
            <a:r>
              <a:rPr lang="id-ID" i="1" dirty="0" smtClean="0">
                <a:solidFill>
                  <a:schemeClr val="bg1"/>
                </a:solidFill>
              </a:rPr>
              <a:t>OS Lokal </a:t>
            </a:r>
          </a:p>
          <a:p>
            <a:r>
              <a:rPr lang="id-ID" i="1" dirty="0" smtClean="0">
                <a:solidFill>
                  <a:schemeClr val="bg1"/>
                </a:solidFill>
              </a:rPr>
              <a:t>		</a:t>
            </a:r>
            <a:r>
              <a:rPr lang="id-ID" b="1" dirty="0" smtClean="0">
                <a:solidFill>
                  <a:schemeClr val="bg1"/>
                </a:solidFill>
              </a:rPr>
              <a:t>-</a:t>
            </a:r>
            <a:r>
              <a:rPr lang="id-ID" i="1" dirty="0" smtClean="0">
                <a:solidFill>
                  <a:schemeClr val="bg1"/>
                </a:solidFill>
              </a:rPr>
              <a:t>Windows 2003</a:t>
            </a:r>
          </a:p>
          <a:p>
            <a:r>
              <a:rPr lang="id-ID" i="1" dirty="0" smtClean="0">
                <a:solidFill>
                  <a:schemeClr val="bg1"/>
                </a:solidFill>
              </a:rPr>
              <a:t>		</a:t>
            </a:r>
            <a:r>
              <a:rPr lang="id-ID" b="1" dirty="0" smtClean="0">
                <a:solidFill>
                  <a:schemeClr val="bg1"/>
                </a:solidFill>
              </a:rPr>
              <a:t>-</a:t>
            </a:r>
            <a:r>
              <a:rPr lang="id-ID" i="1" dirty="0" smtClean="0">
                <a:solidFill>
                  <a:schemeClr val="bg1"/>
                </a:solidFill>
              </a:rPr>
              <a:t>Ubuntu </a:t>
            </a:r>
          </a:p>
          <a:p>
            <a:r>
              <a:rPr lang="id-ID" i="1" dirty="0" smtClean="0">
                <a:solidFill>
                  <a:schemeClr val="bg1"/>
                </a:solidFill>
              </a:rPr>
              <a:t>		</a:t>
            </a:r>
            <a:r>
              <a:rPr lang="id-ID" b="1" dirty="0" smtClean="0">
                <a:solidFill>
                  <a:schemeClr val="bg1"/>
                </a:solidFill>
              </a:rPr>
              <a:t>-</a:t>
            </a:r>
            <a:r>
              <a:rPr lang="id-ID" i="1" dirty="0" smtClean="0">
                <a:solidFill>
                  <a:schemeClr val="bg1"/>
                </a:solidFill>
              </a:rPr>
              <a:t>Madriva </a:t>
            </a:r>
          </a:p>
          <a:p>
            <a:r>
              <a:rPr lang="id-ID" i="1" dirty="0" smtClean="0">
                <a:solidFill>
                  <a:schemeClr val="bg1"/>
                </a:solidFill>
              </a:rPr>
              <a:t>		</a:t>
            </a:r>
            <a:r>
              <a:rPr lang="id-ID" b="1" dirty="0" smtClean="0">
                <a:solidFill>
                  <a:schemeClr val="bg1"/>
                </a:solidFill>
              </a:rPr>
              <a:t>-</a:t>
            </a:r>
            <a:r>
              <a:rPr lang="id-ID" i="1" dirty="0" smtClean="0">
                <a:solidFill>
                  <a:schemeClr val="bg1"/>
                </a:solidFill>
              </a:rPr>
              <a:t>Unbreakable Linux </a:t>
            </a:r>
          </a:p>
          <a:p>
            <a:r>
              <a:rPr lang="id-ID" i="1" dirty="0" smtClean="0">
                <a:solidFill>
                  <a:schemeClr val="bg1"/>
                </a:solidFill>
              </a:rPr>
              <a:t>		</a:t>
            </a:r>
            <a:r>
              <a:rPr lang="id-ID" b="1" dirty="0" smtClean="0">
                <a:solidFill>
                  <a:schemeClr val="bg1"/>
                </a:solidFill>
              </a:rPr>
              <a:t>-</a:t>
            </a:r>
            <a:r>
              <a:rPr lang="id-ID" i="1" dirty="0" smtClean="0">
                <a:solidFill>
                  <a:schemeClr val="bg1"/>
                </a:solidFill>
              </a:rPr>
              <a:t>CHIPLux </a:t>
            </a:r>
          </a:p>
          <a:p>
            <a:r>
              <a:rPr lang="id-ID" i="1" dirty="0" smtClean="0">
                <a:solidFill>
                  <a:schemeClr val="bg1"/>
                </a:solidFill>
              </a:rPr>
              <a:t>		</a:t>
            </a:r>
            <a:r>
              <a:rPr lang="id-ID" b="1" dirty="0" smtClean="0">
                <a:solidFill>
                  <a:schemeClr val="bg1"/>
                </a:solidFill>
              </a:rPr>
              <a:t>-</a:t>
            </a:r>
            <a:r>
              <a:rPr lang="id-ID" i="1" dirty="0" smtClean="0">
                <a:solidFill>
                  <a:schemeClr val="bg1"/>
                </a:solidFill>
              </a:rPr>
              <a:t>Vista </a:t>
            </a:r>
          </a:p>
          <a:p>
            <a:r>
              <a:rPr lang="id-ID" i="1" dirty="0" smtClean="0">
                <a:solidFill>
                  <a:schemeClr val="bg1"/>
                </a:solidFill>
              </a:rPr>
              <a:t>		</a:t>
            </a:r>
            <a:r>
              <a:rPr lang="id-ID" b="1" dirty="0" smtClean="0">
                <a:solidFill>
                  <a:schemeClr val="bg1"/>
                </a:solidFill>
              </a:rPr>
              <a:t>-</a:t>
            </a:r>
            <a:r>
              <a:rPr lang="id-ID" dirty="0" smtClean="0">
                <a:solidFill>
                  <a:schemeClr val="bg1"/>
                </a:solidFill>
              </a:rPr>
              <a:t>3D OS </a:t>
            </a:r>
          </a:p>
          <a:p>
            <a:r>
              <a:rPr lang="id-ID" i="1" dirty="0" smtClean="0">
                <a:solidFill>
                  <a:schemeClr val="bg1"/>
                </a:solidFill>
              </a:rPr>
              <a:t>		</a:t>
            </a:r>
            <a:r>
              <a:rPr lang="id-ID" b="1" dirty="0" smtClean="0">
                <a:solidFill>
                  <a:schemeClr val="bg1"/>
                </a:solidFill>
              </a:rPr>
              <a:t>-</a:t>
            </a:r>
            <a:r>
              <a:rPr lang="id-ID" i="1" dirty="0" smtClean="0">
                <a:solidFill>
                  <a:schemeClr val="bg1"/>
                </a:solidFill>
              </a:rPr>
              <a:t>Windows 7</a:t>
            </a:r>
          </a:p>
          <a:p>
            <a:r>
              <a:rPr lang="id-ID" i="1" dirty="0" smtClean="0">
                <a:solidFill>
                  <a:schemeClr val="bg1"/>
                </a:solidFill>
              </a:rPr>
              <a:t>		</a:t>
            </a:r>
            <a:r>
              <a:rPr lang="id-ID" b="1" dirty="0" smtClean="0">
                <a:solidFill>
                  <a:schemeClr val="bg1"/>
                </a:solidFill>
              </a:rPr>
              <a:t>-</a:t>
            </a:r>
            <a:r>
              <a:rPr lang="id-ID" i="1" dirty="0" smtClean="0">
                <a:solidFill>
                  <a:schemeClr val="bg1"/>
                </a:solidFill>
              </a:rPr>
              <a:t>Windows 8</a:t>
            </a:r>
          </a:p>
          <a:p>
            <a:endParaRPr lang="id-ID" dirty="0"/>
          </a:p>
        </p:txBody>
      </p:sp>
      <p:pic>
        <p:nvPicPr>
          <p:cNvPr id="6" name="Picture 5" descr="animasi-bergerak-doraemon-untuk-powerpoint.gif"/>
          <p:cNvPicPr>
            <a:picLocks noChangeAspect="1"/>
          </p:cNvPicPr>
          <p:nvPr/>
        </p:nvPicPr>
        <p:blipFill>
          <a:blip r:embed="rId2"/>
          <a:stretch>
            <a:fillRect/>
          </a:stretch>
        </p:blipFill>
        <p:spPr>
          <a:xfrm rot="21336092">
            <a:off x="6632483" y="4550895"/>
            <a:ext cx="2372254" cy="2102253"/>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horizontal)">
                                      <p:cBhvr>
                                        <p:cTn id="13" dur="500"/>
                                        <p:tgtEl>
                                          <p:spTgt spid="5">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blinds(horizontal)">
                                      <p:cBhvr>
                                        <p:cTn id="16" dur="500"/>
                                        <p:tgtEl>
                                          <p:spTgt spid="5">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blinds(horizontal)">
                                      <p:cBhvr>
                                        <p:cTn id="19" dur="500"/>
                                        <p:tgtEl>
                                          <p:spTgt spid="5">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blinds(horizontal)">
                                      <p:cBhvr>
                                        <p:cTn id="25" dur="500"/>
                                        <p:tgtEl>
                                          <p:spTgt spid="5">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blinds(horizontal)">
                                      <p:cBhvr>
                                        <p:cTn id="28" dur="500"/>
                                        <p:tgtEl>
                                          <p:spTgt spid="5">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blinds(horizontal)">
                                      <p:cBhvr>
                                        <p:cTn id="31" dur="500"/>
                                        <p:tgtEl>
                                          <p:spTgt spid="5">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blinds(horizontal)">
                                      <p:cBhvr>
                                        <p:cTn id="34" dur="500"/>
                                        <p:tgtEl>
                                          <p:spTgt spid="5">
                                            <p:txEl>
                                              <p:pRg st="7" end="7"/>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blinds(horizontal)">
                                      <p:cBhvr>
                                        <p:cTn id="37" dur="500"/>
                                        <p:tgtEl>
                                          <p:spTgt spid="5">
                                            <p:txEl>
                                              <p:pRg st="8" end="8"/>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animEffect transition="in" filter="blinds(horizontal)">
                                      <p:cBhvr>
                                        <p:cTn id="40" dur="500"/>
                                        <p:tgtEl>
                                          <p:spTgt spid="5">
                                            <p:txEl>
                                              <p:pRg st="9" end="9"/>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Effect transition="in" filter="blinds(horizontal)">
                                      <p:cBhvr>
                                        <p:cTn id="43" dur="500"/>
                                        <p:tgtEl>
                                          <p:spTgt spid="5">
                                            <p:txEl>
                                              <p:pRg st="10" end="10"/>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5">
                                            <p:txEl>
                                              <p:pRg st="11" end="11"/>
                                            </p:txEl>
                                          </p:spTgt>
                                        </p:tgtEl>
                                        <p:attrNameLst>
                                          <p:attrName>style.visibility</p:attrName>
                                        </p:attrNameLst>
                                      </p:cBhvr>
                                      <p:to>
                                        <p:strVal val="visible"/>
                                      </p:to>
                                    </p:set>
                                    <p:animEffect transition="in" filter="blinds(horizontal)">
                                      <p:cBhvr>
                                        <p:cTn id="46" dur="500"/>
                                        <p:tgtEl>
                                          <p:spTgt spid="5">
                                            <p:txEl>
                                              <p:pRg st="11" end="11"/>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5">
                                            <p:txEl>
                                              <p:pRg st="12" end="12"/>
                                            </p:txEl>
                                          </p:spTgt>
                                        </p:tgtEl>
                                        <p:attrNameLst>
                                          <p:attrName>style.visibility</p:attrName>
                                        </p:attrNameLst>
                                      </p:cBhvr>
                                      <p:to>
                                        <p:strVal val="visible"/>
                                      </p:to>
                                    </p:set>
                                    <p:animEffect transition="in" filter="blinds(horizontal)">
                                      <p:cBhvr>
                                        <p:cTn id="49" dur="500"/>
                                        <p:tgtEl>
                                          <p:spTgt spid="5">
                                            <p:txEl>
                                              <p:pRg st="12" end="12"/>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5">
                                            <p:txEl>
                                              <p:pRg st="13" end="13"/>
                                            </p:txEl>
                                          </p:spTgt>
                                        </p:tgtEl>
                                        <p:attrNameLst>
                                          <p:attrName>style.visibility</p:attrName>
                                        </p:attrNameLst>
                                      </p:cBhvr>
                                      <p:to>
                                        <p:strVal val="visible"/>
                                      </p:to>
                                    </p:set>
                                    <p:animEffect transition="in" filter="blinds(horizontal)">
                                      <p:cBhvr>
                                        <p:cTn id="52" dur="500"/>
                                        <p:tgtEl>
                                          <p:spTgt spid="5">
                                            <p:txEl>
                                              <p:pRg st="13" end="13"/>
                                            </p:txEl>
                                          </p:spTgt>
                                        </p:tgtEl>
                                      </p:cBhvr>
                                    </p:animEffect>
                                  </p:childTnLst>
                                </p:cTn>
                              </p:par>
                              <p:par>
                                <p:cTn id="53" presetID="3" presetClass="entr" presetSubtype="10" fill="hold" nodeType="withEffect">
                                  <p:stCondLst>
                                    <p:cond delay="0"/>
                                  </p:stCondLst>
                                  <p:childTnLst>
                                    <p:set>
                                      <p:cBhvr>
                                        <p:cTn id="54" dur="1" fill="hold">
                                          <p:stCondLst>
                                            <p:cond delay="0"/>
                                          </p:stCondLst>
                                        </p:cTn>
                                        <p:tgtEl>
                                          <p:spTgt spid="5">
                                            <p:txEl>
                                              <p:pRg st="14" end="14"/>
                                            </p:txEl>
                                          </p:spTgt>
                                        </p:tgtEl>
                                        <p:attrNameLst>
                                          <p:attrName>style.visibility</p:attrName>
                                        </p:attrNameLst>
                                      </p:cBhvr>
                                      <p:to>
                                        <p:strVal val="visible"/>
                                      </p:to>
                                    </p:set>
                                    <p:animEffect transition="in" filter="blinds(horizontal)">
                                      <p:cBhvr>
                                        <p:cTn id="55" dur="500"/>
                                        <p:tgtEl>
                                          <p:spTgt spid="5">
                                            <p:txEl>
                                              <p:pRg st="14" end="14"/>
                                            </p:txEl>
                                          </p:spTgt>
                                        </p:tgtEl>
                                      </p:cBhvr>
                                    </p:animEffect>
                                  </p:childTnLst>
                                </p:cTn>
                              </p:par>
                              <p:par>
                                <p:cTn id="56" presetID="3" presetClass="entr" presetSubtype="10" fill="hold" nodeType="withEffect">
                                  <p:stCondLst>
                                    <p:cond delay="0"/>
                                  </p:stCondLst>
                                  <p:childTnLst>
                                    <p:set>
                                      <p:cBhvr>
                                        <p:cTn id="57" dur="1" fill="hold">
                                          <p:stCondLst>
                                            <p:cond delay="0"/>
                                          </p:stCondLst>
                                        </p:cTn>
                                        <p:tgtEl>
                                          <p:spTgt spid="5">
                                            <p:txEl>
                                              <p:pRg st="15" end="15"/>
                                            </p:txEl>
                                          </p:spTgt>
                                        </p:tgtEl>
                                        <p:attrNameLst>
                                          <p:attrName>style.visibility</p:attrName>
                                        </p:attrNameLst>
                                      </p:cBhvr>
                                      <p:to>
                                        <p:strVal val="visible"/>
                                      </p:to>
                                    </p:set>
                                    <p:animEffect transition="in" filter="blinds(horizontal)">
                                      <p:cBhvr>
                                        <p:cTn id="58" dur="500"/>
                                        <p:tgtEl>
                                          <p:spTgt spid="5">
                                            <p:txEl>
                                              <p:pRg st="15" end="15"/>
                                            </p:txEl>
                                          </p:spTgt>
                                        </p:tgtEl>
                                      </p:cBhvr>
                                    </p:animEffect>
                                  </p:childTnLst>
                                </p:cTn>
                              </p:par>
                              <p:par>
                                <p:cTn id="59" presetID="3" presetClass="entr" presetSubtype="10" fill="hold" nodeType="withEffect">
                                  <p:stCondLst>
                                    <p:cond delay="0"/>
                                  </p:stCondLst>
                                  <p:childTnLst>
                                    <p:set>
                                      <p:cBhvr>
                                        <p:cTn id="60" dur="1" fill="hold">
                                          <p:stCondLst>
                                            <p:cond delay="0"/>
                                          </p:stCondLst>
                                        </p:cTn>
                                        <p:tgtEl>
                                          <p:spTgt spid="5">
                                            <p:txEl>
                                              <p:pRg st="16" end="16"/>
                                            </p:txEl>
                                          </p:spTgt>
                                        </p:tgtEl>
                                        <p:attrNameLst>
                                          <p:attrName>style.visibility</p:attrName>
                                        </p:attrNameLst>
                                      </p:cBhvr>
                                      <p:to>
                                        <p:strVal val="visible"/>
                                      </p:to>
                                    </p:set>
                                    <p:animEffect transition="in" filter="blinds(horizontal)">
                                      <p:cBhvr>
                                        <p:cTn id="61" dur="500"/>
                                        <p:tgtEl>
                                          <p:spTgt spid="5">
                                            <p:txEl>
                                              <p:pRg st="16" end="16"/>
                                            </p:txEl>
                                          </p:spTgt>
                                        </p:tgtEl>
                                      </p:cBhvr>
                                    </p:animEffect>
                                  </p:childTnLst>
                                </p:cTn>
                              </p:par>
                              <p:par>
                                <p:cTn id="62" presetID="3" presetClass="entr" presetSubtype="10" fill="hold" nodeType="withEffect">
                                  <p:stCondLst>
                                    <p:cond delay="0"/>
                                  </p:stCondLst>
                                  <p:childTnLst>
                                    <p:set>
                                      <p:cBhvr>
                                        <p:cTn id="63" dur="1" fill="hold">
                                          <p:stCondLst>
                                            <p:cond delay="0"/>
                                          </p:stCondLst>
                                        </p:cTn>
                                        <p:tgtEl>
                                          <p:spTgt spid="5">
                                            <p:txEl>
                                              <p:pRg st="17" end="17"/>
                                            </p:txEl>
                                          </p:spTgt>
                                        </p:tgtEl>
                                        <p:attrNameLst>
                                          <p:attrName>style.visibility</p:attrName>
                                        </p:attrNameLst>
                                      </p:cBhvr>
                                      <p:to>
                                        <p:strVal val="visible"/>
                                      </p:to>
                                    </p:set>
                                    <p:animEffect transition="in" filter="blinds(horizontal)">
                                      <p:cBhvr>
                                        <p:cTn id="64" dur="500"/>
                                        <p:tgtEl>
                                          <p:spTgt spid="5">
                                            <p:txEl>
                                              <p:pRg st="17" end="17"/>
                                            </p:txEl>
                                          </p:spTgt>
                                        </p:tgtEl>
                                      </p:cBhvr>
                                    </p:animEffect>
                                  </p:childTnLst>
                                </p:cTn>
                              </p:par>
                              <p:par>
                                <p:cTn id="65" presetID="3" presetClass="entr" presetSubtype="10" fill="hold" nodeType="withEffect">
                                  <p:stCondLst>
                                    <p:cond delay="0"/>
                                  </p:stCondLst>
                                  <p:childTnLst>
                                    <p:set>
                                      <p:cBhvr>
                                        <p:cTn id="66" dur="1" fill="hold">
                                          <p:stCondLst>
                                            <p:cond delay="0"/>
                                          </p:stCondLst>
                                        </p:cTn>
                                        <p:tgtEl>
                                          <p:spTgt spid="5">
                                            <p:txEl>
                                              <p:pRg st="18" end="18"/>
                                            </p:txEl>
                                          </p:spTgt>
                                        </p:tgtEl>
                                        <p:attrNameLst>
                                          <p:attrName>style.visibility</p:attrName>
                                        </p:attrNameLst>
                                      </p:cBhvr>
                                      <p:to>
                                        <p:strVal val="visible"/>
                                      </p:to>
                                    </p:set>
                                    <p:animEffect transition="in" filter="blinds(horizontal)">
                                      <p:cBhvr>
                                        <p:cTn id="67" dur="500"/>
                                        <p:tgtEl>
                                          <p:spTgt spid="5">
                                            <p:txEl>
                                              <p:pRg st="18" end="18"/>
                                            </p:txEl>
                                          </p:spTgt>
                                        </p:tgtEl>
                                      </p:cBhvr>
                                    </p:animEffect>
                                  </p:childTnLst>
                                </p:cTn>
                              </p:par>
                              <p:par>
                                <p:cTn id="68" presetID="3" presetClass="entr" presetSubtype="10" fill="hold" nodeType="withEffect">
                                  <p:stCondLst>
                                    <p:cond delay="0"/>
                                  </p:stCondLst>
                                  <p:childTnLst>
                                    <p:set>
                                      <p:cBhvr>
                                        <p:cTn id="69" dur="1" fill="hold">
                                          <p:stCondLst>
                                            <p:cond delay="0"/>
                                          </p:stCondLst>
                                        </p:cTn>
                                        <p:tgtEl>
                                          <p:spTgt spid="5">
                                            <p:txEl>
                                              <p:pRg st="19" end="19"/>
                                            </p:txEl>
                                          </p:spTgt>
                                        </p:tgtEl>
                                        <p:attrNameLst>
                                          <p:attrName>style.visibility</p:attrName>
                                        </p:attrNameLst>
                                      </p:cBhvr>
                                      <p:to>
                                        <p:strVal val="visible"/>
                                      </p:to>
                                    </p:set>
                                    <p:animEffect transition="in" filter="blinds(horizontal)">
                                      <p:cBhvr>
                                        <p:cTn id="70" dur="500"/>
                                        <p:tgtEl>
                                          <p:spTgt spid="5">
                                            <p:txEl>
                                              <p:pRg st="19" end="19"/>
                                            </p:txEl>
                                          </p:spTgt>
                                        </p:tgtEl>
                                      </p:cBhvr>
                                    </p:animEffect>
                                  </p:childTnLst>
                                </p:cTn>
                              </p:par>
                              <p:par>
                                <p:cTn id="71" presetID="3" presetClass="entr" presetSubtype="10" fill="hold" nodeType="withEffect">
                                  <p:stCondLst>
                                    <p:cond delay="0"/>
                                  </p:stCondLst>
                                  <p:childTnLst>
                                    <p:set>
                                      <p:cBhvr>
                                        <p:cTn id="72" dur="1" fill="hold">
                                          <p:stCondLst>
                                            <p:cond delay="0"/>
                                          </p:stCondLst>
                                        </p:cTn>
                                        <p:tgtEl>
                                          <p:spTgt spid="5">
                                            <p:txEl>
                                              <p:pRg st="20" end="20"/>
                                            </p:txEl>
                                          </p:spTgt>
                                        </p:tgtEl>
                                        <p:attrNameLst>
                                          <p:attrName>style.visibility</p:attrName>
                                        </p:attrNameLst>
                                      </p:cBhvr>
                                      <p:to>
                                        <p:strVal val="visible"/>
                                      </p:to>
                                    </p:set>
                                    <p:animEffect transition="in" filter="blinds(horizontal)">
                                      <p:cBhvr>
                                        <p:cTn id="73" dur="500"/>
                                        <p:tgtEl>
                                          <p:spTgt spid="5">
                                            <p:txEl>
                                              <p:pRg st="20" end="20"/>
                                            </p:txEl>
                                          </p:spTgt>
                                        </p:tgtEl>
                                      </p:cBhvr>
                                    </p:animEffect>
                                  </p:childTnLst>
                                </p:cTn>
                              </p:par>
                              <p:par>
                                <p:cTn id="74" presetID="3" presetClass="entr" presetSubtype="10" fill="hold" nodeType="withEffect">
                                  <p:stCondLst>
                                    <p:cond delay="0"/>
                                  </p:stCondLst>
                                  <p:childTnLst>
                                    <p:set>
                                      <p:cBhvr>
                                        <p:cTn id="75" dur="1" fill="hold">
                                          <p:stCondLst>
                                            <p:cond delay="0"/>
                                          </p:stCondLst>
                                        </p:cTn>
                                        <p:tgtEl>
                                          <p:spTgt spid="5">
                                            <p:txEl>
                                              <p:pRg st="21" end="21"/>
                                            </p:txEl>
                                          </p:spTgt>
                                        </p:tgtEl>
                                        <p:attrNameLst>
                                          <p:attrName>style.visibility</p:attrName>
                                        </p:attrNameLst>
                                      </p:cBhvr>
                                      <p:to>
                                        <p:strVal val="visible"/>
                                      </p:to>
                                    </p:set>
                                    <p:animEffect transition="in" filter="blinds(horizontal)">
                                      <p:cBhvr>
                                        <p:cTn id="76" dur="500"/>
                                        <p:tgtEl>
                                          <p:spTgt spid="5">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thankyou25.gif"/>
          <p:cNvPicPr>
            <a:picLocks noChangeAspect="1"/>
          </p:cNvPicPr>
          <p:nvPr/>
        </p:nvPicPr>
        <p:blipFill>
          <a:blip r:embed="rId2"/>
          <a:stretch>
            <a:fillRect/>
          </a:stretch>
        </p:blipFill>
        <p:spPr>
          <a:xfrm>
            <a:off x="1643042" y="1881187"/>
            <a:ext cx="5429288" cy="3095625"/>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239</TotalTime>
  <Words>48</Words>
  <Application>Microsoft Office PowerPoint</Application>
  <PresentationFormat>On-screen Show (4:3)</PresentationFormat>
  <Paragraphs>98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Foundry</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23</cp:revision>
  <dcterms:created xsi:type="dcterms:W3CDTF">2017-10-06T15:45:48Z</dcterms:created>
  <dcterms:modified xsi:type="dcterms:W3CDTF">2017-10-08T04:17:14Z</dcterms:modified>
</cp:coreProperties>
</file>