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25222-330B-4960-82C2-C4FEA10C8704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AA203-0109-47A9-8EB4-2E9EFDC41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AA203-0109-47A9-8EB4-2E9EFDC414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2A3B6-8556-402C-A25A-7B5843661F4F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46F6-B649-4D06-95D1-BD823D2CA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SAP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SAP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computer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system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menyimpan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program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sebelum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memulai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perhitungannya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kemudian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otomatis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melaksanakan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instruksi-instruksi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program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tanpa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campur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manusia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Namun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demikian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SAP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mesin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hitung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masih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primitif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Membandingkan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computer SAP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computer modern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ibarat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membandingkan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manusia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Neanderthal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manusia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modern.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terdapat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computer SAP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tetapi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justru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terdapat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setiap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computer modern.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 rot="10800000" flipV="1">
            <a:off x="0" y="430095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SAP 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tahap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berikutnya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evolusi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menuju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computer modern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SAP 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dilengkapi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instruksi-instruksi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jump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lompat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Instruksi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memaksa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computer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mengulangi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program.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Catatan</a:t>
            </a:r>
            <a:r>
              <a:rPr lang="en-US" dirty="0"/>
              <a:t> : </a:t>
            </a:r>
            <a:endParaRPr lang="en-US" dirty="0" smtClean="0"/>
          </a:p>
          <a:p>
            <a:endParaRPr lang="en-US" dirty="0"/>
          </a:p>
          <a:p>
            <a:r>
              <a:rPr lang="en-US" sz="2000" dirty="0" err="1"/>
              <a:t>Kecepatan</a:t>
            </a:r>
            <a:r>
              <a:rPr lang="en-US" sz="2000" dirty="0"/>
              <a:t> SAP 1 = 1 KHz </a:t>
            </a:r>
            <a:r>
              <a:rPr lang="en-US" sz="2000" dirty="0" err="1"/>
              <a:t>yaitu</a:t>
            </a:r>
            <a:r>
              <a:rPr lang="en-US" sz="2000" dirty="0"/>
              <a:t> 1 </a:t>
            </a:r>
            <a:r>
              <a:rPr lang="en-US" sz="2000" dirty="0" err="1"/>
              <a:t>instruksi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6 </a:t>
            </a:r>
            <a:r>
              <a:rPr lang="en-US" sz="2000" dirty="0" smtClean="0"/>
              <a:t>clock</a:t>
            </a:r>
          </a:p>
          <a:p>
            <a:endParaRPr lang="en-US" sz="2000" dirty="0"/>
          </a:p>
          <a:p>
            <a:r>
              <a:rPr lang="en-US" sz="2000" dirty="0" err="1"/>
              <a:t>Kecapatan</a:t>
            </a:r>
            <a:r>
              <a:rPr lang="en-US" sz="2000" dirty="0"/>
              <a:t> SAP 2 = 1 MHz </a:t>
            </a:r>
            <a:r>
              <a:rPr lang="en-US" sz="2000" dirty="0" err="1"/>
              <a:t>yaitu</a:t>
            </a:r>
            <a:r>
              <a:rPr lang="en-US" sz="2000" dirty="0"/>
              <a:t> SAP 2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1.000.000 clock/</a:t>
            </a:r>
            <a:r>
              <a:rPr lang="en-US" sz="2000" dirty="0" err="1"/>
              <a:t>detik</a:t>
            </a:r>
            <a:endParaRPr lang="en-US" sz="2000" dirty="0"/>
          </a:p>
          <a:p>
            <a:r>
              <a:rPr lang="en-US" sz="2000" dirty="0"/>
              <a:t>1 clock = 1/1.000.000 </a:t>
            </a:r>
            <a:r>
              <a:rPr lang="en-US" sz="2000" dirty="0" err="1"/>
              <a:t>detik</a:t>
            </a:r>
            <a:r>
              <a:rPr lang="en-US" sz="2000" dirty="0"/>
              <a:t> = 10</a:t>
            </a:r>
            <a:r>
              <a:rPr lang="en-US" sz="2000" baseline="30000" dirty="0"/>
              <a:t>-6 </a:t>
            </a:r>
            <a:r>
              <a:rPr lang="en-US" sz="2000" dirty="0" err="1"/>
              <a:t>detik</a:t>
            </a:r>
            <a:r>
              <a:rPr lang="en-US" sz="2000" dirty="0"/>
              <a:t> = 1 </a:t>
            </a:r>
            <a:r>
              <a:rPr lang="en-US" sz="2000" dirty="0" err="1" smtClean="0"/>
              <a:t>πdetik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/>
              <a:t>Tiap</a:t>
            </a:r>
            <a:r>
              <a:rPr lang="en-US" sz="2000" dirty="0"/>
              <a:t> </a:t>
            </a:r>
            <a:r>
              <a:rPr lang="en-US" sz="2000" dirty="0" err="1"/>
              <a:t>instruksi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clock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SAP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008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7300" dirty="0" err="1" smtClean="0"/>
              <a:t>Soal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Mnemonik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akumulator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49H, </a:t>
            </a:r>
            <a:r>
              <a:rPr lang="en-US" dirty="0" err="1" smtClean="0"/>
              <a:t>mengisi</a:t>
            </a:r>
            <a:r>
              <a:rPr lang="en-US" dirty="0" smtClean="0"/>
              <a:t> register B de</a:t>
            </a:r>
            <a:br>
              <a:rPr lang="en-US" dirty="0" smtClean="0"/>
            </a:br>
            <a:r>
              <a:rPr lang="en-US" dirty="0" err="1" smtClean="0"/>
              <a:t>ngan</a:t>
            </a:r>
            <a:r>
              <a:rPr lang="en-US" dirty="0" smtClean="0"/>
              <a:t> 4AH, </a:t>
            </a:r>
            <a:r>
              <a:rPr lang="en-US" dirty="0" err="1" smtClean="0"/>
              <a:t>dan</a:t>
            </a:r>
            <a:r>
              <a:rPr lang="en-US" dirty="0" smtClean="0"/>
              <a:t> register C </a:t>
            </a:r>
            <a:r>
              <a:rPr lang="en-US" dirty="0" err="1" smtClean="0"/>
              <a:t>dengan</a:t>
            </a:r>
            <a:r>
              <a:rPr lang="en-US" dirty="0" smtClean="0"/>
              <a:t> 4BH.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akumulator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6285H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119</TotalTime>
  <Words>156</Words>
  <Application>Microsoft Office PowerPoint</Application>
  <PresentationFormat>On-screen Show (4:3)</PresentationFormat>
  <Paragraphs>13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  Soal  1. Tunjukkan Mnemonik bagi sebuah program untuk mengisi akumulator dengan 49H, mengisi register B de ngan 4AH, dan register C dengan 4BH. Kemudian buatlah program untuk menyimpan data akumulator pada lokasi memori 6285H</vt:lpstr>
      <vt:lpstr>Slide 5</vt:lpstr>
      <vt:lpstr>Slide 6</vt:lpstr>
      <vt:lpstr>Slide 7</vt:lpstr>
      <vt:lpstr>Slide 8</vt:lpstr>
      <vt:lpstr>Slide 9</vt:lpstr>
      <vt:lpstr>Slide 10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2008-10-07T05:50:39Z</dcterms:created>
  <dcterms:modified xsi:type="dcterms:W3CDTF">2008-10-23T16:46:00Z</dcterms:modified>
</cp:coreProperties>
</file>