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57" autoAdjust="0"/>
    <p:restoredTop sz="94660"/>
  </p:normalViewPr>
  <p:slideViewPr>
    <p:cSldViewPr>
      <p:cViewPr varScale="1">
        <p:scale>
          <a:sx n="72" d="100"/>
          <a:sy n="72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97AA2-BCBE-42BA-B08D-A81194D2A037}" type="datetimeFigureOut">
              <a:rPr lang="en-US" smtClean="0"/>
              <a:t>08-Oct-17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67218-2C25-463F-BF44-A804059AB1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algn="ctr"/>
            <a:r>
              <a:rPr lang="en-US" dirty="0" err="1" smtClean="0"/>
              <a:t>Muthiara</a:t>
            </a:r>
            <a:r>
              <a:rPr lang="en-US" dirty="0" smtClean="0"/>
              <a:t> </a:t>
            </a:r>
            <a:r>
              <a:rPr lang="en-US" dirty="0" err="1" smtClean="0"/>
              <a:t>Veronicha</a:t>
            </a:r>
            <a:r>
              <a:rPr lang="en-US" dirty="0" smtClean="0"/>
              <a:t> (171000222201057)</a:t>
            </a:r>
          </a:p>
          <a:p>
            <a:pPr algn="ctr"/>
            <a:r>
              <a:rPr lang="en-US" dirty="0" err="1" smtClean="0"/>
              <a:t>Mustamirul</a:t>
            </a:r>
            <a:r>
              <a:rPr lang="en-US" dirty="0" smtClean="0"/>
              <a:t> </a:t>
            </a:r>
            <a:r>
              <a:rPr lang="en-US" dirty="0" err="1" smtClean="0"/>
              <a:t>Ikhsan</a:t>
            </a:r>
            <a:r>
              <a:rPr lang="en-US" dirty="0" smtClean="0"/>
              <a:t> (171000222201058)</a:t>
            </a:r>
          </a:p>
          <a:p>
            <a:pPr algn="ctr"/>
            <a:r>
              <a:rPr lang="en-US" dirty="0" err="1" smtClean="0"/>
              <a:t>Novia</a:t>
            </a:r>
            <a:r>
              <a:rPr lang="en-US" dirty="0" smtClean="0"/>
              <a:t> </a:t>
            </a:r>
            <a:r>
              <a:rPr lang="en-US" dirty="0" err="1" smtClean="0"/>
              <a:t>Hendra</a:t>
            </a:r>
            <a:r>
              <a:rPr lang="en-US" dirty="0" smtClean="0"/>
              <a:t> (171000222201063)</a:t>
            </a:r>
          </a:p>
          <a:p>
            <a:pPr algn="ctr"/>
            <a:r>
              <a:rPr lang="en-US" dirty="0" err="1" smtClean="0"/>
              <a:t>Puji</a:t>
            </a:r>
            <a:r>
              <a:rPr lang="en-US" dirty="0" smtClean="0"/>
              <a:t> </a:t>
            </a:r>
            <a:r>
              <a:rPr lang="en-US" dirty="0" err="1" smtClean="0"/>
              <a:t>Hariyanto</a:t>
            </a:r>
            <a:r>
              <a:rPr lang="en-US" dirty="0" smtClean="0"/>
              <a:t> (171000222201065)</a:t>
            </a:r>
          </a:p>
          <a:p>
            <a:pPr algn="ctr"/>
            <a:r>
              <a:rPr lang="en-US" dirty="0" smtClean="0"/>
              <a:t>Randi Alfredo (171000222201068)</a:t>
            </a:r>
          </a:p>
          <a:p>
            <a:pPr algn="ctr"/>
            <a:r>
              <a:rPr lang="en-US" dirty="0" err="1" smtClean="0"/>
              <a:t>Repi</a:t>
            </a:r>
            <a:r>
              <a:rPr lang="en-US" dirty="0" smtClean="0"/>
              <a:t> </a:t>
            </a:r>
            <a:r>
              <a:rPr lang="en-US" dirty="0" err="1" smtClean="0"/>
              <a:t>Agusman</a:t>
            </a:r>
            <a:r>
              <a:rPr lang="en-US" dirty="0" smtClean="0"/>
              <a:t> (171000222201071)</a:t>
            </a:r>
          </a:p>
          <a:p>
            <a:pPr algn="ctr"/>
            <a:r>
              <a:rPr lang="en-US" dirty="0" err="1" smtClean="0"/>
              <a:t>Rezi</a:t>
            </a:r>
            <a:r>
              <a:rPr lang="en-US" dirty="0" smtClean="0"/>
              <a:t> </a:t>
            </a:r>
            <a:r>
              <a:rPr lang="en-US" dirty="0" err="1" smtClean="0"/>
              <a:t>Chairun</a:t>
            </a:r>
            <a:r>
              <a:rPr lang="en-US" dirty="0" smtClean="0"/>
              <a:t> </a:t>
            </a:r>
            <a:r>
              <a:rPr lang="en-US" dirty="0" err="1" smtClean="0"/>
              <a:t>Nisa</a:t>
            </a:r>
            <a:r>
              <a:rPr lang="en-US" dirty="0" smtClean="0"/>
              <a:t> (171000222201074)</a:t>
            </a:r>
          </a:p>
          <a:p>
            <a:pPr algn="ctr"/>
            <a:r>
              <a:rPr lang="en-US" dirty="0" smtClean="0"/>
              <a:t>Roberto Kelvin  (171000222201079) 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hardware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</a:p>
          <a:p>
            <a:pPr fontAlgn="base"/>
            <a:r>
              <a:rPr lang="en-US" dirty="0"/>
              <a:t>Input Device (Unit </a:t>
            </a:r>
            <a:r>
              <a:rPr lang="en-US" dirty="0" err="1"/>
              <a:t>Masukan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Input device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tools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fontAlgn="base"/>
            <a:r>
              <a:rPr lang="en-US" dirty="0"/>
              <a:t> Keyboard</a:t>
            </a:r>
          </a:p>
          <a:p>
            <a:pPr fontAlgn="base"/>
            <a:r>
              <a:rPr lang="en-US" dirty="0" err="1"/>
              <a:t>Jenis-Jenis</a:t>
            </a:r>
            <a:r>
              <a:rPr lang="en-US" dirty="0"/>
              <a:t> Keyboard :</a:t>
            </a:r>
          </a:p>
          <a:p>
            <a:pPr fontAlgn="base"/>
            <a:r>
              <a:rPr lang="en-US" dirty="0"/>
              <a:t>-QWERTY</a:t>
            </a:r>
          </a:p>
          <a:p>
            <a:pPr fontAlgn="base"/>
            <a:r>
              <a:rPr lang="en-US" dirty="0"/>
              <a:t>-DVORAK</a:t>
            </a:r>
          </a:p>
          <a:p>
            <a:pPr fontAlgn="base"/>
            <a:r>
              <a:rPr lang="en-US" dirty="0"/>
              <a:t>-KLOCKENBERG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– </a:t>
            </a:r>
            <a:r>
              <a:rPr lang="en-US" dirty="0" err="1" smtClean="0"/>
              <a:t>Bagian</a:t>
            </a:r>
            <a:r>
              <a:rPr lang="en-US" dirty="0" smtClean="0"/>
              <a:t>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dirty="0"/>
              <a:t>b) Mouse</a:t>
            </a:r>
          </a:p>
          <a:p>
            <a:pPr fontAlgn="base"/>
            <a:r>
              <a:rPr lang="en-US" dirty="0"/>
              <a:t>c) Scanner</a:t>
            </a:r>
          </a:p>
          <a:p>
            <a:pPr fontAlgn="base"/>
            <a:r>
              <a:rPr lang="en-US" dirty="0"/>
              <a:t>d) Microphone </a:t>
            </a:r>
            <a:r>
              <a:rPr lang="en-US" dirty="0" err="1"/>
              <a:t>dan</a:t>
            </a:r>
            <a:r>
              <a:rPr lang="en-US" dirty="0"/>
              <a:t> Headphone</a:t>
            </a:r>
          </a:p>
          <a:p>
            <a:pPr fontAlgn="base"/>
            <a:r>
              <a:rPr lang="en-US" dirty="0"/>
              <a:t>e) Graphics Pads</a:t>
            </a:r>
          </a:p>
          <a:p>
            <a:pPr fontAlgn="base"/>
            <a:r>
              <a:rPr lang="en-US" dirty="0"/>
              <a:t>Process Device (Unit </a:t>
            </a:r>
            <a:r>
              <a:rPr lang="en-US" dirty="0" err="1"/>
              <a:t>Pemrosesan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a) Power Supply</a:t>
            </a:r>
          </a:p>
          <a:p>
            <a:pPr fontAlgn="base"/>
            <a:r>
              <a:rPr lang="en-US" dirty="0"/>
              <a:t>b) RAM (Random Access Memory)</a:t>
            </a:r>
          </a:p>
          <a:p>
            <a:pPr fontAlgn="base"/>
            <a:r>
              <a:rPr lang="en-US" dirty="0"/>
              <a:t>c) Motherboard</a:t>
            </a:r>
          </a:p>
          <a:p>
            <a:pPr fontAlgn="base"/>
            <a:r>
              <a:rPr lang="en-US" dirty="0"/>
              <a:t>Output device (Unit </a:t>
            </a:r>
            <a:r>
              <a:rPr lang="en-US" dirty="0" err="1"/>
              <a:t>Keluaran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a) Monitor</a:t>
            </a:r>
          </a:p>
          <a:p>
            <a:pPr fontAlgn="base"/>
            <a:r>
              <a:rPr lang="en-US" dirty="0"/>
              <a:t>b) Printer</a:t>
            </a:r>
          </a:p>
          <a:p>
            <a:pPr fontAlgn="base"/>
            <a:r>
              <a:rPr lang="en-US" dirty="0"/>
              <a:t>c) Speaker</a:t>
            </a:r>
          </a:p>
          <a:p>
            <a:pPr fontAlgn="base"/>
            <a:r>
              <a:rPr lang="en-US" dirty="0"/>
              <a:t>Backing Storage (Unit </a:t>
            </a:r>
            <a:r>
              <a:rPr lang="en-US" dirty="0" err="1"/>
              <a:t>Penyimpanan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a) </a:t>
            </a:r>
            <a:r>
              <a:rPr lang="en-US" dirty="0" err="1"/>
              <a:t>Harddisk</a:t>
            </a:r>
            <a:r>
              <a:rPr lang="en-US" dirty="0"/>
              <a:t> (HDD)</a:t>
            </a:r>
          </a:p>
          <a:p>
            <a:pPr fontAlgn="base"/>
            <a:r>
              <a:rPr lang="en-US" dirty="0" err="1"/>
              <a:t>Periferal</a:t>
            </a:r>
            <a:r>
              <a:rPr lang="en-US" dirty="0"/>
              <a:t> (Unit </a:t>
            </a:r>
            <a:r>
              <a:rPr lang="en-US" dirty="0" err="1"/>
              <a:t>Tambahan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a) Modem</a:t>
            </a:r>
          </a:p>
          <a:p>
            <a:endParaRPr lang="en-US" dirty="0"/>
          </a:p>
        </p:txBody>
      </p:sp>
    </p:spTree>
  </p:cSld>
  <p:clrMapOvr>
    <a:masterClrMapping/>
  </p:clrMapOvr>
  <p:transition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Hardware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Pengertian</a:t>
            </a:r>
            <a:r>
              <a:rPr lang="en-US" dirty="0" smtClean="0"/>
              <a:t> Hardware :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diraba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komputerisasi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Hardware </a:t>
            </a:r>
            <a:r>
              <a:rPr lang="en-US" dirty="0" err="1"/>
              <a:t>komputer</a:t>
            </a:r>
            <a:r>
              <a:rPr lang="en-US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kerap</a:t>
            </a:r>
            <a:r>
              <a:rPr lang="en-US" dirty="0"/>
              <a:t> kali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instruction set.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dimengerti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hardware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hardware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 hardware </a:t>
            </a:r>
            <a:r>
              <a:rPr lang="en-US" dirty="0" err="1"/>
              <a:t>Komputer</a:t>
            </a:r>
            <a:r>
              <a:rPr lang="en-US" dirty="0"/>
              <a:t> 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berfungsinya</a:t>
            </a:r>
            <a:r>
              <a:rPr lang="en-US" dirty="0"/>
              <a:t> </a:t>
            </a:r>
            <a:r>
              <a:rPr lang="en-US" dirty="0" err="1"/>
              <a:t>proses-proses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(hardware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Input </a:t>
            </a:r>
            <a:r>
              <a:rPr lang="en-US" dirty="0" err="1"/>
              <a:t>divice</a:t>
            </a:r>
            <a:r>
              <a:rPr lang="en-US" dirty="0"/>
              <a:t> (unit </a:t>
            </a:r>
            <a:r>
              <a:rPr lang="en-US" dirty="0" err="1"/>
              <a:t>masukan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Process device (unit </a:t>
            </a:r>
            <a:r>
              <a:rPr lang="en-US" dirty="0" err="1"/>
              <a:t>pemrosesan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Output device (unit </a:t>
            </a:r>
            <a:r>
              <a:rPr lang="en-US" dirty="0" err="1"/>
              <a:t>keluaran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Backing Storage (unit </a:t>
            </a:r>
            <a:r>
              <a:rPr lang="en-US" dirty="0" err="1"/>
              <a:t>penyimpanan</a:t>
            </a:r>
            <a:r>
              <a:rPr lang="en-US" dirty="0"/>
              <a:t>)</a:t>
            </a:r>
          </a:p>
          <a:p>
            <a:pPr fontAlgn="base"/>
            <a:r>
              <a:rPr lang="en-US" dirty="0" err="1"/>
              <a:t>Periferal</a:t>
            </a:r>
            <a:r>
              <a:rPr lang="en-US" dirty="0"/>
              <a:t> (unit </a:t>
            </a:r>
            <a:r>
              <a:rPr lang="en-US" dirty="0" err="1"/>
              <a:t>tambahan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Hardware </a:t>
            </a:r>
            <a:r>
              <a:rPr lang="en-US" dirty="0" err="1"/>
              <a:t>komputer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diprogramkan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singkatnya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disentuh</a:t>
            </a:r>
            <a:r>
              <a:rPr lang="en-US" dirty="0"/>
              <a:t>,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diraba</a:t>
            </a:r>
            <a:r>
              <a:rPr lang="en-US" dirty="0"/>
              <a:t>. Nah,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seputar</a:t>
            </a:r>
            <a:r>
              <a:rPr lang="en-US" dirty="0"/>
              <a:t> hardware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Codelabs</a:t>
            </a:r>
            <a:r>
              <a:rPr lang="en-US" dirty="0"/>
              <a:t> Indonesia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hardware </a:t>
            </a:r>
            <a:r>
              <a:rPr lang="en-US" dirty="0" err="1"/>
              <a:t>yaitu</a:t>
            </a:r>
            <a:r>
              <a:rPr lang="en-US" dirty="0"/>
              <a:t> RFID Device.</a:t>
            </a:r>
          </a:p>
        </p:txBody>
      </p:sp>
    </p:spTree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en-US" sz="2800" dirty="0" err="1"/>
              <a:t>Perkembangan</a:t>
            </a:r>
            <a:r>
              <a:rPr lang="en-US" sz="2800" dirty="0"/>
              <a:t> hardware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keras</a:t>
            </a:r>
            <a:r>
              <a:rPr lang="en-US" sz="2800" dirty="0"/>
              <a:t> </a:t>
            </a:r>
            <a:r>
              <a:rPr lang="en-US" sz="2800" dirty="0" err="1"/>
              <a:t>dimulai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yang </a:t>
            </a:r>
            <a:r>
              <a:rPr lang="en-US" sz="2800" dirty="0" err="1"/>
              <a:t>berukuran</a:t>
            </a:r>
            <a:r>
              <a:rPr lang="en-US" sz="2800" dirty="0"/>
              <a:t> “big” </a:t>
            </a:r>
            <a:r>
              <a:rPr lang="en-US" sz="2800" dirty="0" err="1"/>
              <a:t>hingga</a:t>
            </a:r>
            <a:r>
              <a:rPr lang="en-US" sz="2800" dirty="0"/>
              <a:t> </a:t>
            </a:r>
            <a:r>
              <a:rPr lang="en-US" sz="2800" dirty="0" err="1"/>
              <a:t>mikro</a:t>
            </a:r>
            <a:r>
              <a:rPr lang="en-US" sz="2800" dirty="0"/>
              <a:t>.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penjelasannya</a:t>
            </a:r>
            <a:r>
              <a:rPr lang="en-US" sz="28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Pertama</a:t>
            </a:r>
            <a:endParaRPr lang="en-US" dirty="0"/>
          </a:p>
          <a:p>
            <a:pPr fontAlgn="base">
              <a:buNone/>
            </a:pP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ukurannya</a:t>
            </a:r>
            <a:r>
              <a:rPr lang="en-US" dirty="0"/>
              <a:t> yang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</a:t>
            </a:r>
            <a:r>
              <a:rPr lang="en-US" dirty="0" err="1"/>
              <a:t>kamar</a:t>
            </a:r>
            <a:r>
              <a:rPr lang="en-US" dirty="0"/>
              <a:t> </a:t>
            </a:r>
            <a:r>
              <a:rPr lang="en-US" dirty="0" err="1"/>
              <a:t>tidur</a:t>
            </a:r>
            <a:r>
              <a:rPr lang="en-US" dirty="0"/>
              <a:t>, </a:t>
            </a:r>
            <a:r>
              <a:rPr lang="en-US" dirty="0" err="1"/>
              <a:t>mengunakan</a:t>
            </a:r>
            <a:r>
              <a:rPr lang="en-US" dirty="0"/>
              <a:t> tube </a:t>
            </a:r>
            <a:r>
              <a:rPr lang="en-US" dirty="0" err="1"/>
              <a:t>vakum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&amp;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,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ribuan</a:t>
            </a:r>
            <a:r>
              <a:rPr lang="en-US" dirty="0"/>
              <a:t> watt,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terlatih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awam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dikomersialisasikan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 </a:t>
            </a:r>
            <a:r>
              <a:rPr lang="en-US" dirty="0" err="1"/>
              <a:t>ramai</a:t>
            </a:r>
            <a:r>
              <a:rPr lang="en-US" dirty="0"/>
              <a:t>.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Kedua</a:t>
            </a:r>
            <a:endParaRPr lang="en-US" dirty="0"/>
          </a:p>
          <a:p>
            <a:pPr fontAlgn="base">
              <a:buNone/>
            </a:pP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transistor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dioda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tube </a:t>
            </a:r>
            <a:r>
              <a:rPr lang="en-US" dirty="0" err="1"/>
              <a:t>vakum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sizenya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pendahulunya</a:t>
            </a:r>
            <a:r>
              <a:rPr lang="en-US" dirty="0"/>
              <a:t>.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magnetik</a:t>
            </a:r>
            <a:r>
              <a:rPr lang="en-US" dirty="0"/>
              <a:t>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digantikan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assembly (Fortran </a:t>
            </a:r>
            <a:r>
              <a:rPr lang="en-US" dirty="0" err="1"/>
              <a:t>dan</a:t>
            </a:r>
            <a:r>
              <a:rPr lang="en-US" dirty="0"/>
              <a:t> Cobol).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Ketiga</a:t>
            </a:r>
            <a:endParaRPr lang="en-US" dirty="0"/>
          </a:p>
          <a:p>
            <a:pPr fontAlgn="base">
              <a:buNone/>
            </a:pPr>
            <a:r>
              <a:rPr lang="en-US" dirty="0"/>
              <a:t>Di era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on-line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terminal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hardware </a:t>
            </a:r>
            <a:r>
              <a:rPr lang="en-US" dirty="0" err="1"/>
              <a:t>dilakoni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IC (Integrated Circuit)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pun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kinerjanya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Keempat</a:t>
            </a:r>
            <a:endParaRPr lang="en-US" dirty="0"/>
          </a:p>
          <a:p>
            <a:pPr fontAlgn="base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kecepatannya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bertambah</a:t>
            </a:r>
            <a:r>
              <a:rPr lang="en-US" dirty="0"/>
              <a:t>, </a:t>
            </a:r>
            <a:r>
              <a:rPr lang="en-US" dirty="0" err="1"/>
              <a:t>berbanding</a:t>
            </a:r>
            <a:r>
              <a:rPr lang="en-US" dirty="0"/>
              <a:t> </a:t>
            </a:r>
            <a:r>
              <a:rPr lang="en-US" dirty="0" err="1"/>
              <a:t>terbalik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ukurannya</a:t>
            </a:r>
            <a:r>
              <a:rPr lang="en-US" dirty="0"/>
              <a:t> yang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Harganya</a:t>
            </a:r>
            <a:r>
              <a:rPr lang="en-US" dirty="0"/>
              <a:t> pun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. </a:t>
            </a:r>
            <a:r>
              <a:rPr lang="en-US" dirty="0" err="1"/>
              <a:t>Jaringan</a:t>
            </a:r>
            <a:r>
              <a:rPr lang="en-US" dirty="0"/>
              <a:t> internet pun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awam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mikroprosessor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diaplikasikan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produk-produk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l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495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Tugas Kelompok 4</vt:lpstr>
      <vt:lpstr>Perkembangan Hardware Komputer</vt:lpstr>
      <vt:lpstr>Lanjutan…</vt:lpstr>
      <vt:lpstr>Berdasarkan fungsinya, perangkat keras komputer dibagi menjadi:</vt:lpstr>
      <vt:lpstr>Lanjutan…</vt:lpstr>
      <vt:lpstr>Perkembangan hardware atau perangkat keras dimulai dari yang berukuran “big” hingga mikro. Berikut penjelasannya:</vt:lpstr>
      <vt:lpstr>next</vt:lpstr>
      <vt:lpstr>next</vt:lpstr>
      <vt:lpstr>Next</vt:lpstr>
      <vt:lpstr>Slide 10</vt:lpstr>
      <vt:lpstr>Bagian – Bagian Hardware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 4</dc:title>
  <dc:creator>dell</dc:creator>
  <cp:lastModifiedBy>dell</cp:lastModifiedBy>
  <cp:revision>3</cp:revision>
  <dcterms:created xsi:type="dcterms:W3CDTF">2017-10-08T02:21:43Z</dcterms:created>
  <dcterms:modified xsi:type="dcterms:W3CDTF">2017-10-08T02:49:27Z</dcterms:modified>
</cp:coreProperties>
</file>